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1F74-3761-6945-8FCD-171E880D77EC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E7D-788F-B344-95F7-FEFFBD43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5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1F74-3761-6945-8FCD-171E880D77EC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E7D-788F-B344-95F7-FEFFBD43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1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1F74-3761-6945-8FCD-171E880D77EC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E7D-788F-B344-95F7-FEFFBD43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6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1F74-3761-6945-8FCD-171E880D77EC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E7D-788F-B344-95F7-FEFFBD43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6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1F74-3761-6945-8FCD-171E880D77EC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E7D-788F-B344-95F7-FEFFBD43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1F74-3761-6945-8FCD-171E880D77EC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E7D-788F-B344-95F7-FEFFBD43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1F74-3761-6945-8FCD-171E880D77EC}" type="datetimeFigureOut">
              <a:rPr lang="en-US" smtClean="0"/>
              <a:t>6/13/19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E7D-788F-B344-95F7-FEFFBD43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8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1F74-3761-6945-8FCD-171E880D77EC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E7D-788F-B344-95F7-FEFFBD43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1F74-3761-6945-8FCD-171E880D77EC}" type="datetimeFigureOut">
              <a:rPr lang="en-US" smtClean="0"/>
              <a:t>6/13/19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E7D-788F-B344-95F7-FEFFBD43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2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1F74-3761-6945-8FCD-171E880D77EC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E7D-788F-B344-95F7-FEFFBD43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6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1F74-3761-6945-8FCD-171E880D77EC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E7D-788F-B344-95F7-FEFFBD43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5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1F74-3761-6945-8FCD-171E880D77EC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89E7D-788F-B344-95F7-FEFFBD43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7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73" y="636608"/>
            <a:ext cx="6858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324" y="2939966"/>
            <a:ext cx="3200400" cy="3200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75" y="2939966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48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lewis</dc:creator>
  <cp:lastModifiedBy>molly lewis</cp:lastModifiedBy>
  <cp:revision>4</cp:revision>
  <cp:lastPrinted>2019-06-13T15:56:01Z</cp:lastPrinted>
  <dcterms:created xsi:type="dcterms:W3CDTF">2019-06-10T16:57:28Z</dcterms:created>
  <dcterms:modified xsi:type="dcterms:W3CDTF">2019-06-13T16:04:10Z</dcterms:modified>
</cp:coreProperties>
</file>