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EA2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183"/>
    <p:restoredTop sz="86391"/>
  </p:normalViewPr>
  <p:slideViewPr>
    <p:cSldViewPr snapToGrid="0" snapToObjects="1">
      <p:cViewPr>
        <p:scale>
          <a:sx n="78" d="100"/>
          <a:sy n="78" d="100"/>
        </p:scale>
        <p:origin x="1904" y="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D618-5FFA-D34C-8689-928D62B7DC30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00949"/>
              </p:ext>
            </p:extLst>
          </p:nvPr>
        </p:nvGraphicFramePr>
        <p:xfrm>
          <a:off x="3984171" y="2591731"/>
          <a:ext cx="5852869" cy="3564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43"/>
                <a:gridCol w="1618942"/>
                <a:gridCol w="1618942"/>
                <a:gridCol w="1618942"/>
              </a:tblGrid>
              <a:tr h="10729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External </a:t>
                      </a:r>
                    </a:p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Pressure</a:t>
                      </a:r>
                      <a:endParaRPr lang="en-US" sz="16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Communicative partner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[perspective taking]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Caregiver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[amount of input]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Language contact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[creoles]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00">
                        <a:alpha val="20000"/>
                      </a:srgbClr>
                    </a:solidFill>
                  </a:tcPr>
                </a:tc>
              </a:tr>
              <a:tr h="10729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Internal </a:t>
                      </a:r>
                    </a:p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Pressure</a:t>
                      </a:r>
                      <a:endParaRPr lang="en-US" sz="16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Constraints on effort and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memory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[brief utterances]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Cognitive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/physical m</a:t>
                      </a:r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aturation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[utterance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complexity</a:t>
                      </a:r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]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L2 learners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[morphological complexity]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00">
                        <a:alpha val="20000"/>
                      </a:srgbClr>
                    </a:solidFill>
                  </a:tcPr>
                </a:tc>
              </a:tr>
              <a:tr h="79035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Pragmatics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(utterances)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Acquisition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(person’s language experience)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Evolution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(language system)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83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Timescale</a:t>
                      </a:r>
                      <a:endParaRPr lang="en-US" i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5400000">
            <a:off x="9428826" y="3476526"/>
            <a:ext cx="177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Linguistic Niche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5185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61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2016-01-28T18:28:13Z</dcterms:created>
  <dcterms:modified xsi:type="dcterms:W3CDTF">2016-01-30T17:10:46Z</dcterms:modified>
</cp:coreProperties>
</file>