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00"/>
    <a:srgbClr val="EA2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183"/>
    <p:restoredTop sz="86391"/>
  </p:normalViewPr>
  <p:slideViewPr>
    <p:cSldViewPr snapToGrid="0" snapToObjects="1">
      <p:cViewPr>
        <p:scale>
          <a:sx n="78" d="100"/>
          <a:sy n="78" d="100"/>
        </p:scale>
        <p:origin x="1904" y="-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6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1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1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6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8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D618-5FFA-D34C-8689-928D62B7DC30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7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CD618-5FFA-D34C-8689-928D62B7DC30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6491-B3CA-224E-9745-06A2DF96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00106"/>
              </p:ext>
            </p:extLst>
          </p:nvPr>
        </p:nvGraphicFramePr>
        <p:xfrm>
          <a:off x="3984171" y="2591731"/>
          <a:ext cx="5852869" cy="2576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043"/>
                <a:gridCol w="1618942"/>
                <a:gridCol w="1618942"/>
                <a:gridCol w="1618942"/>
              </a:tblGrid>
              <a:tr h="44538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External </a:t>
                      </a:r>
                    </a:p>
                    <a:p>
                      <a:pPr algn="ctr"/>
                      <a:r>
                        <a:rPr lang="en-US" sz="16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Pressure</a:t>
                      </a:r>
                      <a:endParaRPr lang="en-US" sz="16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Communicative success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Caregiver</a:t>
                      </a:r>
                      <a:r>
                        <a:rPr 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input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Language contact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500">
                        <a:alpha val="20000"/>
                      </a:srgbClr>
                    </a:solidFill>
                  </a:tcPr>
                </a:tc>
              </a:tr>
              <a:tr h="29080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Internal </a:t>
                      </a:r>
                    </a:p>
                    <a:p>
                      <a:pPr algn="ctr"/>
                      <a:r>
                        <a:rPr lang="en-US" sz="16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Pressure</a:t>
                      </a:r>
                      <a:endParaRPr lang="en-US" sz="16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Cognitive/memory</a:t>
                      </a:r>
                      <a:r>
                        <a:rPr 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constraints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Learnability</a:t>
                      </a:r>
                      <a:r>
                        <a:rPr 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constraints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L2 learner</a:t>
                      </a:r>
                      <a:r>
                        <a:rPr lang="en-US" sz="14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constraints</a:t>
                      </a:r>
                      <a:endParaRPr lang="en-US" sz="1400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500">
                        <a:alpha val="20000"/>
                      </a:srgbClr>
                    </a:solidFill>
                  </a:tcPr>
                </a:tc>
              </a:tr>
              <a:tr h="79035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Pragmatics</a:t>
                      </a:r>
                      <a:endParaRPr lang="en-US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(utterances)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Acquisition</a:t>
                      </a:r>
                      <a:endParaRPr lang="en-US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(person’s language experience)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Evolution</a:t>
                      </a:r>
                      <a:endParaRPr lang="en-US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(language system)</a:t>
                      </a:r>
                      <a:endParaRPr lang="en-US" sz="1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783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Timescale</a:t>
                      </a:r>
                      <a:endParaRPr lang="en-US" i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46110" y="1948070"/>
            <a:ext cx="1772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Linguistic Niche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Hypothesis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4786" y="0"/>
            <a:ext cx="7696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 - communicative success, caregiver input, and language contact</a:t>
            </a:r>
          </a:p>
          <a:p>
            <a:r>
              <a:rPr lang="en-US" dirty="0"/>
              <a:t>  - cognitive/memory constraints, learnability constraints, L2 learning constraints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5749</TotalTime>
  <Words>36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2016-01-28T18:28:13Z</dcterms:created>
  <dcterms:modified xsi:type="dcterms:W3CDTF">2016-02-04T18:33:35Z</dcterms:modified>
</cp:coreProperties>
</file>