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56"/>
    <p:restoredTop sz="94640"/>
  </p:normalViewPr>
  <p:slideViewPr>
    <p:cSldViewPr snapToGrid="0" snapToObjects="1">
      <p:cViewPr>
        <p:scale>
          <a:sx n="230" d="100"/>
          <a:sy n="230" d="100"/>
        </p:scale>
        <p:origin x="-1512" y="-2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63926-C02C-9B48-A59D-146E7B2FF530}" type="datetimeFigureOut">
              <a:rPr lang="en-US" smtClean="0"/>
              <a:t>11/20/17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7CEA0-3584-5547-A7EC-E36A18B52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24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63926-C02C-9B48-A59D-146E7B2FF530}" type="datetimeFigureOut">
              <a:rPr lang="en-US" smtClean="0"/>
              <a:t>11/20/17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7CEA0-3584-5547-A7EC-E36A18B52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08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63926-C02C-9B48-A59D-146E7B2FF530}" type="datetimeFigureOut">
              <a:rPr lang="en-US" smtClean="0"/>
              <a:t>11/20/17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7CEA0-3584-5547-A7EC-E36A18B52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098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63926-C02C-9B48-A59D-146E7B2FF530}" type="datetimeFigureOut">
              <a:rPr lang="en-US" smtClean="0"/>
              <a:t>11/20/17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7CEA0-3584-5547-A7EC-E36A18B52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236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63926-C02C-9B48-A59D-146E7B2FF530}" type="datetimeFigureOut">
              <a:rPr lang="en-US" smtClean="0"/>
              <a:t>11/20/17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7CEA0-3584-5547-A7EC-E36A18B52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106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63926-C02C-9B48-A59D-146E7B2FF530}" type="datetimeFigureOut">
              <a:rPr lang="en-US" smtClean="0"/>
              <a:t>11/20/17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7CEA0-3584-5547-A7EC-E36A18B52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151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63926-C02C-9B48-A59D-146E7B2FF530}" type="datetimeFigureOut">
              <a:rPr lang="en-US" smtClean="0"/>
              <a:t>11/20/17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7CEA0-3584-5547-A7EC-E36A18B52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071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63926-C02C-9B48-A59D-146E7B2FF530}" type="datetimeFigureOut">
              <a:rPr lang="en-US" smtClean="0"/>
              <a:t>11/20/17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7CEA0-3584-5547-A7EC-E36A18B52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465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63926-C02C-9B48-A59D-146E7B2FF530}" type="datetimeFigureOut">
              <a:rPr lang="en-US" smtClean="0"/>
              <a:t>11/20/17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7CEA0-3584-5547-A7EC-E36A18B52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114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63926-C02C-9B48-A59D-146E7B2FF530}" type="datetimeFigureOut">
              <a:rPr lang="en-US" smtClean="0"/>
              <a:t>11/20/17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7CEA0-3584-5547-A7EC-E36A18B52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158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63926-C02C-9B48-A59D-146E7B2FF530}" type="datetimeFigureOut">
              <a:rPr lang="en-US" smtClean="0"/>
              <a:t>11/20/17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7CEA0-3584-5547-A7EC-E36A18B52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400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D63926-C02C-9B48-A59D-146E7B2FF530}" type="datetimeFigureOut">
              <a:rPr lang="en-US" smtClean="0"/>
              <a:t>11/20/17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27CEA0-3584-5547-A7EC-E36A18B52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947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7448" y="0"/>
            <a:ext cx="5111614" cy="6858000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 flipH="1">
            <a:off x="6905626" y="1765300"/>
            <a:ext cx="6349" cy="1212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61211" y="1055892"/>
            <a:ext cx="186095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Height = 2.93 (</a:t>
            </a:r>
            <a:r>
              <a:rPr lang="en-US" smtClean="0"/>
              <a:t>35)</a:t>
            </a:r>
          </a:p>
          <a:p>
            <a:endParaRPr lang="en-US" dirty="0" smtClean="0"/>
          </a:p>
          <a:p>
            <a:r>
              <a:rPr lang="en-US" dirty="0" smtClean="0"/>
              <a:t>Y1 = .6</a:t>
            </a:r>
          </a:p>
          <a:p>
            <a:r>
              <a:rPr lang="en-US" dirty="0" smtClean="0"/>
              <a:t>Y2 = 1.33</a:t>
            </a:r>
          </a:p>
          <a:p>
            <a:r>
              <a:rPr lang="en-US" dirty="0" smtClean="0"/>
              <a:t>Y1SE = .13</a:t>
            </a:r>
          </a:p>
          <a:p>
            <a:r>
              <a:rPr lang="en-US" dirty="0" smtClean="0"/>
              <a:t>Y2SE = .19</a:t>
            </a:r>
          </a:p>
          <a:p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4787900" y="2978150"/>
            <a:ext cx="2457450" cy="3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511800" y="5908675"/>
            <a:ext cx="3176" cy="5273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4787900" y="6436018"/>
            <a:ext cx="2457450" cy="3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287561" y="3971643"/>
            <a:ext cx="11448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Y1 = .58</a:t>
            </a:r>
          </a:p>
          <a:p>
            <a:r>
              <a:rPr lang="en-US" dirty="0" smtClean="0"/>
              <a:t>Y1SE = .15</a:t>
            </a:r>
          </a:p>
          <a:p>
            <a:r>
              <a:rPr lang="en-US" dirty="0" smtClean="0"/>
              <a:t>Y2SE = .23</a:t>
            </a:r>
          </a:p>
          <a:p>
            <a:r>
              <a:rPr lang="en-US" dirty="0" smtClean="0"/>
              <a:t>Y2 = .49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313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1706" y="1513022"/>
            <a:ext cx="7658904" cy="4339427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 flipH="1">
            <a:off x="9088582" y="2377440"/>
            <a:ext cx="5542" cy="1717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503680" y="3495040"/>
            <a:ext cx="113204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 = 3.17</a:t>
            </a:r>
          </a:p>
          <a:p>
            <a:r>
              <a:rPr lang="en-US" dirty="0" smtClean="0"/>
              <a:t>Y2 = 2.91</a:t>
            </a:r>
          </a:p>
          <a:p>
            <a:r>
              <a:rPr lang="en-US" dirty="0" smtClean="0"/>
              <a:t>Y2se = .16</a:t>
            </a:r>
          </a:p>
          <a:p>
            <a:r>
              <a:rPr lang="en-US" dirty="0" smtClean="0"/>
              <a:t>Y3 = 2.3</a:t>
            </a:r>
          </a:p>
          <a:p>
            <a:r>
              <a:rPr lang="en-US" dirty="0" smtClean="0"/>
              <a:t>Y3se = .19</a:t>
            </a:r>
          </a:p>
          <a:p>
            <a:r>
              <a:rPr lang="en-US" dirty="0" smtClean="0"/>
              <a:t>Y4 = 2.77</a:t>
            </a:r>
          </a:p>
          <a:p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893679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2852</TotalTime>
  <Words>58</Words>
  <Application>Microsoft Macintosh PowerPoint</Application>
  <PresentationFormat>Widescreen</PresentationFormat>
  <Paragraphs>17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Calibri Light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molly lewis</dc:creator>
  <cp:lastModifiedBy>molly lewis</cp:lastModifiedBy>
  <cp:revision>3</cp:revision>
  <dcterms:created xsi:type="dcterms:W3CDTF">2017-11-20T17:08:09Z</dcterms:created>
  <dcterms:modified xsi:type="dcterms:W3CDTF">2017-11-22T16:40:56Z</dcterms:modified>
</cp:coreProperties>
</file>