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6"/>
    <p:restoredTop sz="94661"/>
  </p:normalViewPr>
  <p:slideViewPr>
    <p:cSldViewPr snapToGrid="0" snapToObjects="1">
      <p:cViewPr>
        <p:scale>
          <a:sx n="97" d="100"/>
          <a:sy n="97" d="100"/>
        </p:scale>
        <p:origin x="50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8BA2-426C-1B4B-9C7C-A8616AE5B84F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F69A-FEFF-E040-9F0B-ED89D2C5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0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8BA2-426C-1B4B-9C7C-A8616AE5B84F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F69A-FEFF-E040-9F0B-ED89D2C5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8BA2-426C-1B4B-9C7C-A8616AE5B84F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F69A-FEFF-E040-9F0B-ED89D2C5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2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8BA2-426C-1B4B-9C7C-A8616AE5B84F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F69A-FEFF-E040-9F0B-ED89D2C5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5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8BA2-426C-1B4B-9C7C-A8616AE5B84F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F69A-FEFF-E040-9F0B-ED89D2C5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5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8BA2-426C-1B4B-9C7C-A8616AE5B84F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F69A-FEFF-E040-9F0B-ED89D2C5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9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8BA2-426C-1B4B-9C7C-A8616AE5B84F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F69A-FEFF-E040-9F0B-ED89D2C5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9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8BA2-426C-1B4B-9C7C-A8616AE5B84F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F69A-FEFF-E040-9F0B-ED89D2C5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8BA2-426C-1B4B-9C7C-A8616AE5B84F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F69A-FEFF-E040-9F0B-ED89D2C5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6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8BA2-426C-1B4B-9C7C-A8616AE5B84F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F69A-FEFF-E040-9F0B-ED89D2C5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9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8BA2-426C-1B4B-9C7C-A8616AE5B84F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F69A-FEFF-E040-9F0B-ED89D2C5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8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18BA2-426C-1B4B-9C7C-A8616AE5B84F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F69A-FEFF-E040-9F0B-ED89D2C5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7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52064" r="67211" b="10582"/>
          <a:stretch/>
        </p:blipFill>
        <p:spPr>
          <a:xfrm>
            <a:off x="1427029" y="3653971"/>
            <a:ext cx="3021240" cy="25617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33896" t="52805" r="32553" b="10583"/>
          <a:stretch/>
        </p:blipFill>
        <p:spPr>
          <a:xfrm>
            <a:off x="4903466" y="3679371"/>
            <a:ext cx="3091542" cy="25109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67211" t="53334" b="10582"/>
          <a:stretch/>
        </p:blipFill>
        <p:spPr>
          <a:xfrm>
            <a:off x="8437266" y="3741056"/>
            <a:ext cx="3021269" cy="24746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93483" y="3465231"/>
            <a:ext cx="1747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4115" y="3448538"/>
            <a:ext cx="1747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12421" y="3448538"/>
            <a:ext cx="23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093483" y="352643"/>
            <a:ext cx="10515239" cy="2597777"/>
            <a:chOff x="1093483" y="352643"/>
            <a:chExt cx="10515239" cy="25977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67212" b="66984"/>
            <a:stretch/>
          </p:blipFill>
          <p:spPr>
            <a:xfrm>
              <a:off x="1427029" y="686192"/>
              <a:ext cx="3021240" cy="226422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32909" t="953" r="33696" b="66984"/>
            <a:stretch/>
          </p:blipFill>
          <p:spPr>
            <a:xfrm>
              <a:off x="4903466" y="686192"/>
              <a:ext cx="3168427" cy="226422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65752" t="-1270" r="223" b="66984"/>
            <a:stretch/>
          </p:blipFill>
          <p:spPr>
            <a:xfrm>
              <a:off x="8473636" y="599106"/>
              <a:ext cx="3135086" cy="235131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65752" t="-1270" r="223" b="66984"/>
            <a:stretch/>
          </p:blipFill>
          <p:spPr>
            <a:xfrm>
              <a:off x="8437266" y="599106"/>
              <a:ext cx="3135086" cy="235131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093483" y="369336"/>
              <a:ext cx="17478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a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4115" y="352643"/>
              <a:ext cx="17478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b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12421" y="352643"/>
              <a:ext cx="236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c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61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896" t="52805" r="32553" b="10583"/>
          <a:stretch/>
        </p:blipFill>
        <p:spPr>
          <a:xfrm>
            <a:off x="2668266" y="754741"/>
            <a:ext cx="1492160" cy="1211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7211" t="53334" b="10582"/>
          <a:stretch/>
        </p:blipFill>
        <p:spPr>
          <a:xfrm>
            <a:off x="2668266" y="3476170"/>
            <a:ext cx="1492160" cy="12222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3143" y="99138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Experimental-NF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2362" y="385409"/>
            <a:ext cx="107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Trial Type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76699" y="385409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Display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31036" y="38540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3143" y="2450067"/>
            <a:ext cx="120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Control-NF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33896" t="52805" r="32553" b="10583"/>
          <a:stretch/>
        </p:blipFill>
        <p:spPr>
          <a:xfrm>
            <a:off x="2668266" y="2061417"/>
            <a:ext cx="1492160" cy="12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7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2064" b="10582"/>
          <a:stretch/>
        </p:blipFill>
        <p:spPr>
          <a:xfrm>
            <a:off x="1314709" y="1451429"/>
            <a:ext cx="9214240" cy="256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1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5</cp:revision>
  <dcterms:created xsi:type="dcterms:W3CDTF">2018-04-09T16:54:30Z</dcterms:created>
  <dcterms:modified xsi:type="dcterms:W3CDTF">2018-05-29T20:44:23Z</dcterms:modified>
</cp:coreProperties>
</file>