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0"/>
    <p:restoredTop sz="94640"/>
  </p:normalViewPr>
  <p:slideViewPr>
    <p:cSldViewPr snapToGrid="0" snapToObjects="1">
      <p:cViewPr>
        <p:scale>
          <a:sx n="351" d="100"/>
          <a:sy n="351" d="100"/>
        </p:scale>
        <p:origin x="-12400" y="-3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3926-C02C-9B48-A59D-146E7B2FF530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48" y="0"/>
            <a:ext cx="5111614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905626" y="1765300"/>
            <a:ext cx="6349" cy="12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11" y="1055892"/>
            <a:ext cx="1860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2.93 (</a:t>
            </a:r>
            <a:r>
              <a:rPr lang="en-US" smtClean="0"/>
              <a:t>35)</a:t>
            </a:r>
          </a:p>
          <a:p>
            <a:endParaRPr lang="en-US" dirty="0" smtClean="0"/>
          </a:p>
          <a:p>
            <a:r>
              <a:rPr lang="en-US" dirty="0" smtClean="0"/>
              <a:t>Y1 = .6</a:t>
            </a:r>
          </a:p>
          <a:p>
            <a:r>
              <a:rPr lang="en-US" dirty="0" smtClean="0"/>
              <a:t>Y2 = 1.33</a:t>
            </a:r>
          </a:p>
          <a:p>
            <a:r>
              <a:rPr lang="en-US" dirty="0" smtClean="0"/>
              <a:t>Y1SE = .13</a:t>
            </a:r>
          </a:p>
          <a:p>
            <a:r>
              <a:rPr lang="en-US" dirty="0" smtClean="0"/>
              <a:t>Y2SE = .19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87900" y="2978150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1800" y="5908675"/>
            <a:ext cx="3176" cy="52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87900" y="6436018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7561" y="3971643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 = .58</a:t>
            </a:r>
          </a:p>
          <a:p>
            <a:r>
              <a:rPr lang="en-US" dirty="0" smtClean="0"/>
              <a:t>Y1SE = .15</a:t>
            </a:r>
          </a:p>
          <a:p>
            <a:r>
              <a:rPr lang="en-US" dirty="0" smtClean="0"/>
              <a:t>Y2SE = .23</a:t>
            </a:r>
          </a:p>
          <a:p>
            <a:r>
              <a:rPr lang="en-US" dirty="0" smtClean="0"/>
              <a:t>Y2 = .49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6" y="1513022"/>
            <a:ext cx="7658904" cy="433942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9088582" y="2377440"/>
            <a:ext cx="5542" cy="17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3680" y="3495040"/>
            <a:ext cx="1132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3.17</a:t>
            </a:r>
          </a:p>
          <a:p>
            <a:r>
              <a:rPr lang="en-US" dirty="0" smtClean="0"/>
              <a:t>Y2 = 2.91</a:t>
            </a:r>
          </a:p>
          <a:p>
            <a:r>
              <a:rPr lang="en-US" dirty="0" smtClean="0"/>
              <a:t>Y2se = .16</a:t>
            </a:r>
          </a:p>
          <a:p>
            <a:r>
              <a:rPr lang="en-US" dirty="0" smtClean="0"/>
              <a:t>Y3 = 2.3</a:t>
            </a:r>
          </a:p>
          <a:p>
            <a:r>
              <a:rPr lang="en-US" dirty="0" smtClean="0"/>
              <a:t>Y3se = .19</a:t>
            </a:r>
          </a:p>
          <a:p>
            <a:r>
              <a:rPr lang="en-US" dirty="0" smtClean="0"/>
              <a:t>Y4 = 2.77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6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08" y="1041134"/>
            <a:ext cx="5803900" cy="3822700"/>
          </a:xfrm>
        </p:spPr>
      </p:pic>
      <p:cxnSp>
        <p:nvCxnSpPr>
          <p:cNvPr id="5" name="Straight Connector 4"/>
          <p:cNvCxnSpPr/>
          <p:nvPr/>
        </p:nvCxnSpPr>
        <p:spPr>
          <a:xfrm flipH="1">
            <a:off x="6242050" y="1869722"/>
            <a:ext cx="522" cy="108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214" y="1798727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</a:t>
            </a:r>
            <a:r>
              <a:rPr lang="en-US" dirty="0" smtClean="0"/>
              <a:t>3.05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214" y="1521729"/>
            <a:ext cx="2043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Graham (2010)</a:t>
            </a:r>
          </a:p>
          <a:p>
            <a:endParaRPr lang="en-US" dirty="0" smtClean="0"/>
          </a:p>
          <a:p>
            <a:r>
              <a:rPr lang="en-US" dirty="0" err="1" smtClean="0"/>
              <a:t>Y_nocues</a:t>
            </a:r>
            <a:r>
              <a:rPr lang="en-US" dirty="0" smtClean="0"/>
              <a:t> = 1.85</a:t>
            </a:r>
          </a:p>
          <a:p>
            <a:r>
              <a:rPr lang="en-US" dirty="0" err="1" smtClean="0"/>
              <a:t>Y_consistent</a:t>
            </a:r>
            <a:r>
              <a:rPr lang="en-US" dirty="0" smtClean="0"/>
              <a:t> = 2.7</a:t>
            </a:r>
          </a:p>
          <a:p>
            <a:endParaRPr lang="en-US" dirty="0"/>
          </a:p>
          <a:p>
            <a:r>
              <a:rPr lang="en-US" dirty="0" err="1" smtClean="0"/>
              <a:t>Se_nocues</a:t>
            </a:r>
            <a:r>
              <a:rPr lang="en-US" dirty="0" smtClean="0"/>
              <a:t> = .16 </a:t>
            </a:r>
          </a:p>
          <a:p>
            <a:r>
              <a:rPr lang="en-US" dirty="0" err="1" smtClean="0"/>
              <a:t>Se_consistent</a:t>
            </a:r>
            <a:r>
              <a:rPr lang="en-US" dirty="0" smtClean="0"/>
              <a:t> </a:t>
            </a:r>
            <a:r>
              <a:rPr lang="en-US" dirty="0"/>
              <a:t>= .</a:t>
            </a:r>
            <a:r>
              <a:rPr lang="en-US" dirty="0" smtClean="0"/>
              <a:t>12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79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5</cp:revision>
  <dcterms:created xsi:type="dcterms:W3CDTF">2017-11-20T17:08:09Z</dcterms:created>
  <dcterms:modified xsi:type="dcterms:W3CDTF">2019-07-31T19:50:05Z</dcterms:modified>
</cp:coreProperties>
</file>