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30" d="100"/>
          <a:sy n="130" d="100"/>
        </p:scale>
        <p:origin x="504" y="1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49D77-13E9-A14D-8192-EB403357BA30}" type="datetimeFigureOut">
              <a:rPr lang="en-US" smtClean="0"/>
              <a:t>5/1/13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A7319-D26B-124C-A99F-EEB17D23B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561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49D77-13E9-A14D-8192-EB403357BA30}" type="datetimeFigureOut">
              <a:rPr lang="en-US" smtClean="0"/>
              <a:t>5/1/13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A7319-D26B-124C-A99F-EEB17D23B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296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49D77-13E9-A14D-8192-EB403357BA30}" type="datetimeFigureOut">
              <a:rPr lang="en-US" smtClean="0"/>
              <a:t>5/1/13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A7319-D26B-124C-A99F-EEB17D23B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342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49D77-13E9-A14D-8192-EB403357BA30}" type="datetimeFigureOut">
              <a:rPr lang="en-US" smtClean="0"/>
              <a:t>5/1/13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A7319-D26B-124C-A99F-EEB17D23B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2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49D77-13E9-A14D-8192-EB403357BA30}" type="datetimeFigureOut">
              <a:rPr lang="en-US" smtClean="0"/>
              <a:t>5/1/13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A7319-D26B-124C-A99F-EEB17D23B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428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49D77-13E9-A14D-8192-EB403357BA30}" type="datetimeFigureOut">
              <a:rPr lang="en-US" smtClean="0"/>
              <a:t>5/1/13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A7319-D26B-124C-A99F-EEB17D23B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572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49D77-13E9-A14D-8192-EB403357BA30}" type="datetimeFigureOut">
              <a:rPr lang="en-US" smtClean="0"/>
              <a:t>5/1/13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A7319-D26B-124C-A99F-EEB17D23B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504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49D77-13E9-A14D-8192-EB403357BA30}" type="datetimeFigureOut">
              <a:rPr lang="en-US" smtClean="0"/>
              <a:t>5/1/13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A7319-D26B-124C-A99F-EEB17D23B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291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49D77-13E9-A14D-8192-EB403357BA30}" type="datetimeFigureOut">
              <a:rPr lang="en-US" smtClean="0"/>
              <a:t>5/1/13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A7319-D26B-124C-A99F-EEB17D23B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475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49D77-13E9-A14D-8192-EB403357BA30}" type="datetimeFigureOut">
              <a:rPr lang="en-US" smtClean="0"/>
              <a:t>5/1/13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A7319-D26B-124C-A99F-EEB17D23B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697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49D77-13E9-A14D-8192-EB403357BA30}" type="datetimeFigureOut">
              <a:rPr lang="en-US" smtClean="0"/>
              <a:t>5/1/13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A7319-D26B-124C-A99F-EEB17D23B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648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549D77-13E9-A14D-8192-EB403357BA30}" type="datetimeFigureOut">
              <a:rPr lang="en-US" smtClean="0"/>
              <a:t>5/1/13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CA7319-D26B-124C-A99F-EEB17D23B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667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382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e_sim_2b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558" y="2616847"/>
            <a:ext cx="8711346" cy="2599577"/>
          </a:xfrm>
          <a:prstGeom prst="rect">
            <a:avLst/>
          </a:prstGeom>
        </p:spPr>
      </p:pic>
      <p:pic>
        <p:nvPicPr>
          <p:cNvPr id="5" name="Picture 4" descr="Screen Shot 2013-05-01 at 3.04.16 P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273"/>
          <a:stretch/>
        </p:blipFill>
        <p:spPr>
          <a:xfrm>
            <a:off x="6979076" y="2413745"/>
            <a:ext cx="1860232" cy="203102"/>
          </a:xfrm>
          <a:prstGeom prst="rect">
            <a:avLst/>
          </a:prstGeom>
        </p:spPr>
      </p:pic>
      <p:pic>
        <p:nvPicPr>
          <p:cNvPr id="6" name="Picture 5" descr="Screen Shot 2013-05-01 at 3.04.16 P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45" r="36501"/>
          <a:stretch/>
        </p:blipFill>
        <p:spPr>
          <a:xfrm>
            <a:off x="3707633" y="2413745"/>
            <a:ext cx="2386228" cy="203102"/>
          </a:xfrm>
          <a:prstGeom prst="rect">
            <a:avLst/>
          </a:prstGeom>
        </p:spPr>
      </p:pic>
      <p:pic>
        <p:nvPicPr>
          <p:cNvPr id="7" name="Picture 6" descr="Screen Shot 2013-05-01 at 3.04.16 P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683"/>
          <a:stretch/>
        </p:blipFill>
        <p:spPr>
          <a:xfrm>
            <a:off x="1051992" y="2413745"/>
            <a:ext cx="1744769" cy="203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0125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0</Words>
  <Application>Microsoft Macintosh PowerPoint</Application>
  <PresentationFormat>On-screen Show 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Molly</dc:creator>
  <cp:lastModifiedBy>Molly</cp:lastModifiedBy>
  <cp:revision>1</cp:revision>
  <cp:lastPrinted>2013-05-01T22:08:44Z</cp:lastPrinted>
  <dcterms:created xsi:type="dcterms:W3CDTF">2013-05-01T22:04:55Z</dcterms:created>
  <dcterms:modified xsi:type="dcterms:W3CDTF">2013-05-01T22:39:13Z</dcterms:modified>
</cp:coreProperties>
</file>