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6"/>
    <p:restoredTop sz="94218"/>
  </p:normalViewPr>
  <p:slideViewPr>
    <p:cSldViewPr snapToGrid="0" snapToObjects="1">
      <p:cViewPr>
        <p:scale>
          <a:sx n="69" d="100"/>
          <a:sy n="69" d="100"/>
        </p:scale>
        <p:origin x="4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E5459-7D11-B246-B493-61C9F0CC021D}" type="datetimeFigureOut">
              <a:rPr lang="en-US" smtClean="0"/>
              <a:t>6/14/17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9B320-DB9B-704B-A5F1-3ABA9E0B4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83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2F69-B050-E140-ADDA-21481BAC4933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8BA8-9ED2-F04E-B4D8-BC45D18FE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3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2F69-B050-E140-ADDA-21481BAC4933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8BA8-9ED2-F04E-B4D8-BC45D18FE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2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2F69-B050-E140-ADDA-21481BAC4933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8BA8-9ED2-F04E-B4D8-BC45D18FE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6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2F69-B050-E140-ADDA-21481BAC4933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8BA8-9ED2-F04E-B4D8-BC45D18FE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2F69-B050-E140-ADDA-21481BAC4933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8BA8-9ED2-F04E-B4D8-BC45D18FE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4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2F69-B050-E140-ADDA-21481BAC4933}" type="datetimeFigureOut">
              <a:rPr lang="en-US" smtClean="0"/>
              <a:t>6/14/17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8BA8-9ED2-F04E-B4D8-BC45D18FE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2F69-B050-E140-ADDA-21481BAC4933}" type="datetimeFigureOut">
              <a:rPr lang="en-US" smtClean="0"/>
              <a:t>6/14/17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8BA8-9ED2-F04E-B4D8-BC45D18FE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9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2F69-B050-E140-ADDA-21481BAC4933}" type="datetimeFigureOut">
              <a:rPr lang="en-US" smtClean="0"/>
              <a:t>6/14/17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8BA8-9ED2-F04E-B4D8-BC45D18FE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1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2F69-B050-E140-ADDA-21481BAC4933}" type="datetimeFigureOut">
              <a:rPr lang="en-US" smtClean="0"/>
              <a:t>6/14/17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8BA8-9ED2-F04E-B4D8-BC45D18FE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5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2F69-B050-E140-ADDA-21481BAC4933}" type="datetimeFigureOut">
              <a:rPr lang="en-US" smtClean="0"/>
              <a:t>6/14/17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8BA8-9ED2-F04E-B4D8-BC45D18FE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6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2F69-B050-E140-ADDA-21481BAC4933}" type="datetimeFigureOut">
              <a:rPr lang="en-US" smtClean="0"/>
              <a:t>6/14/17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8BA8-9ED2-F04E-B4D8-BC45D18FE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B2F69-B050-E140-ADDA-21481BAC4933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08BA8-9ED2-F04E-B4D8-BC45D18FE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0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 #1: Measuring structure of semantic space in a novel domain as a function of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Lots of evidence </a:t>
            </a:r>
            <a:r>
              <a:rPr lang="en-US" dirty="0" smtClean="0"/>
              <a:t>that </a:t>
            </a:r>
            <a:r>
              <a:rPr lang="en-US" dirty="0"/>
              <a:t>labels support distinguishing between </a:t>
            </a:r>
            <a:r>
              <a:rPr lang="en-US" dirty="0" smtClean="0"/>
              <a:t>categories in adults and kids</a:t>
            </a:r>
          </a:p>
          <a:p>
            <a:pPr lvl="1" fontAlgn="base"/>
            <a:r>
              <a:rPr lang="en-US" dirty="0" smtClean="0"/>
              <a:t>And, there are many ways that labels can be learned (e.g. mutual exclusivity, explicit naming)</a:t>
            </a:r>
            <a:endParaRPr lang="en-US" dirty="0"/>
          </a:p>
          <a:p>
            <a:pPr fontAlgn="base"/>
            <a:r>
              <a:rPr lang="en-US" dirty="0" smtClean="0"/>
              <a:t>There are many types </a:t>
            </a:r>
            <a:r>
              <a:rPr lang="en-US" dirty="0"/>
              <a:t>of information </a:t>
            </a:r>
            <a:r>
              <a:rPr lang="en-US" dirty="0" smtClean="0"/>
              <a:t>other than </a:t>
            </a:r>
            <a:r>
              <a:rPr lang="en-US" dirty="0"/>
              <a:t>labels that can also lead to distinguishing two categories</a:t>
            </a:r>
          </a:p>
          <a:p>
            <a:pPr lvl="1" fontAlgn="base"/>
            <a:r>
              <a:rPr lang="en-US" dirty="0"/>
              <a:t>E.g. facts - this one only eats plants; that other only eats fish</a:t>
            </a:r>
          </a:p>
          <a:p>
            <a:pPr lvl="1" fontAlgn="base"/>
            <a:r>
              <a:rPr lang="en-US" dirty="0"/>
              <a:t>Perceptual - this one is red; the other is </a:t>
            </a:r>
            <a:r>
              <a:rPr lang="en-US" dirty="0" smtClean="0"/>
              <a:t>green</a:t>
            </a:r>
          </a:p>
          <a:p>
            <a:pPr lvl="1" fontAlgn="base"/>
            <a:r>
              <a:rPr lang="en-US" dirty="0" smtClean="0"/>
              <a:t>Pragmatic reasons </a:t>
            </a:r>
            <a:r>
              <a:rPr lang="mr-IN" dirty="0" smtClean="0"/>
              <a:t>–</a:t>
            </a:r>
            <a:r>
              <a:rPr lang="en-US" dirty="0" smtClean="0"/>
              <a:t> different functions</a:t>
            </a:r>
          </a:p>
          <a:p>
            <a:pPr lvl="1" fontAlgn="base"/>
            <a:r>
              <a:rPr lang="en-US" dirty="0" smtClean="0"/>
              <a:t>Cultural reasons </a:t>
            </a:r>
            <a:r>
              <a:rPr lang="mr-IN" dirty="0" smtClean="0"/>
              <a:t>–</a:t>
            </a:r>
            <a:r>
              <a:rPr lang="en-US" dirty="0" smtClean="0"/>
              <a:t> different kinds of people use it</a:t>
            </a:r>
          </a:p>
          <a:p>
            <a:pPr fontAlgn="base"/>
            <a:r>
              <a:rPr lang="en-US" dirty="0" smtClean="0"/>
              <a:t>Some types of information more suggestive of discrete categories than others</a:t>
            </a:r>
            <a:endParaRPr lang="en-US" dirty="0"/>
          </a:p>
          <a:p>
            <a:pPr fontAlgn="base"/>
            <a:r>
              <a:rPr lang="en-US" dirty="0"/>
              <a:t>Question: </a:t>
            </a:r>
          </a:p>
          <a:p>
            <a:pPr lvl="1" fontAlgn="base"/>
            <a:r>
              <a:rPr lang="en-US" dirty="0" smtClean="0"/>
              <a:t>How do different types of information affect </a:t>
            </a:r>
            <a:r>
              <a:rPr lang="en-US" u="sng" dirty="0" smtClean="0"/>
              <a:t>the extent to which</a:t>
            </a:r>
            <a:r>
              <a:rPr lang="en-US" dirty="0" smtClean="0"/>
              <a:t> a continuum is divided into categories?</a:t>
            </a:r>
            <a:endParaRPr lang="en-US" dirty="0"/>
          </a:p>
          <a:p>
            <a:pPr lvl="2" fontAlgn="base"/>
            <a:r>
              <a:rPr lang="en-US" dirty="0"/>
              <a:t>In other words: how distinct are 2 categories given different types of information about the prototype?</a:t>
            </a:r>
          </a:p>
          <a:p>
            <a:pPr lvl="1" fontAlgn="base"/>
            <a:r>
              <a:rPr lang="en-US" dirty="0"/>
              <a:t>Does vocabulary size predict the magnitude of categorical distinction of labels?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55" y="4895721"/>
            <a:ext cx="27432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55" y="2870071"/>
            <a:ext cx="27432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55" y="880480"/>
            <a:ext cx="2743200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55" y="4241671"/>
            <a:ext cx="2730500" cy="2242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55" y="6271403"/>
            <a:ext cx="2730500" cy="2242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55" y="2241421"/>
            <a:ext cx="2730500" cy="224291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495799" y="565376"/>
            <a:ext cx="7503367" cy="62926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Paradigm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Teach kids information about two exemplars from a novel unidimensional continuum</a:t>
            </a:r>
          </a:p>
          <a:p>
            <a:pPr lvl="1"/>
            <a:r>
              <a:rPr lang="en-US" dirty="0" smtClean="0"/>
              <a:t>Between kids, vary the kind of information, e.g.</a:t>
            </a:r>
          </a:p>
          <a:p>
            <a:pPr lvl="2"/>
            <a:r>
              <a:rPr lang="en-US" dirty="0" smtClean="0"/>
              <a:t>Label (e.g. this is a </a:t>
            </a:r>
            <a:r>
              <a:rPr lang="en-US" dirty="0" err="1" smtClean="0"/>
              <a:t>dax</a:t>
            </a:r>
            <a:r>
              <a:rPr lang="en-US" dirty="0" smtClean="0"/>
              <a:t> and this is a </a:t>
            </a:r>
            <a:r>
              <a:rPr lang="en-US" dirty="0" err="1" smtClean="0"/>
              <a:t>mip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Label learned via mutual exclusivity</a:t>
            </a:r>
          </a:p>
          <a:p>
            <a:pPr lvl="2"/>
            <a:r>
              <a:rPr lang="en-US" dirty="0" smtClean="0"/>
              <a:t>Biological fact</a:t>
            </a:r>
          </a:p>
          <a:p>
            <a:pPr lvl="2"/>
            <a:r>
              <a:rPr lang="en-US" dirty="0" smtClean="0"/>
              <a:t>Non-biological fact </a:t>
            </a:r>
          </a:p>
          <a:p>
            <a:pPr lvl="2"/>
            <a:r>
              <a:rPr lang="en-US" dirty="0" smtClean="0"/>
              <a:t>Preferences (I like this one; I don</a:t>
            </a:r>
            <a:r>
              <a:rPr lang="mr-IN" dirty="0" smtClean="0"/>
              <a:t>’</a:t>
            </a:r>
            <a:r>
              <a:rPr lang="en-US" dirty="0" smtClean="0"/>
              <a:t>t like that one)</a:t>
            </a:r>
          </a:p>
          <a:p>
            <a:pPr lvl="2"/>
            <a:r>
              <a:rPr lang="en-US" dirty="0" smtClean="0"/>
              <a:t>Functions (this one can be used to do function X; this one can be used to do function Y)</a:t>
            </a:r>
          </a:p>
          <a:p>
            <a:pPr lvl="2"/>
            <a:r>
              <a:rPr lang="en-US" dirty="0" smtClean="0"/>
              <a:t>No information control</a:t>
            </a:r>
          </a:p>
          <a:p>
            <a:pPr lvl="2"/>
            <a:r>
              <a:rPr lang="en-US" dirty="0" smtClean="0"/>
              <a:t>Also vary instructions in task? Can you get kids to ignore the dimension if you give them different instructions in the task.</a:t>
            </a:r>
          </a:p>
          <a:p>
            <a:pPr lvl="1"/>
            <a:r>
              <a:rPr lang="en-US" dirty="0" smtClean="0"/>
              <a:t>Then, do the next triad task on the full continuum with many exemplars</a:t>
            </a:r>
          </a:p>
          <a:p>
            <a:pPr marL="0" indent="0">
              <a:buNone/>
            </a:pPr>
            <a:r>
              <a:rPr lang="en-US" u="sng" dirty="0" smtClean="0"/>
              <a:t>Predictions:</a:t>
            </a:r>
          </a:p>
          <a:p>
            <a:pPr lvl="1"/>
            <a:r>
              <a:rPr lang="en-US" dirty="0" smtClean="0"/>
              <a:t>(1) Different kinds of information will lead to different degrees of categorization (maybe labels&gt;biological fact&gt;functions, or something</a:t>
            </a:r>
            <a:r>
              <a:rPr lang="mr-IN" dirty="0" smtClean="0"/>
              <a:t>…</a:t>
            </a:r>
            <a:r>
              <a:rPr lang="en-US" dirty="0" smtClean="0"/>
              <a:t>..)</a:t>
            </a:r>
          </a:p>
          <a:p>
            <a:pPr lvl="1"/>
            <a:r>
              <a:rPr lang="en-US" dirty="0" smtClean="0"/>
              <a:t>(2) Kids with bigger vocabularies will shower greater categorization (more clustering) in the label condition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14" t="23731" r="25595" b="13057"/>
          <a:stretch/>
        </p:blipFill>
        <p:spPr>
          <a:xfrm>
            <a:off x="2817817" y="527374"/>
            <a:ext cx="311298" cy="3238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14" t="23731" r="25595" b="13057"/>
          <a:stretch/>
        </p:blipFill>
        <p:spPr>
          <a:xfrm>
            <a:off x="2817817" y="2582280"/>
            <a:ext cx="311298" cy="323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14" t="23731" r="25595" b="13057"/>
          <a:stretch/>
        </p:blipFill>
        <p:spPr>
          <a:xfrm>
            <a:off x="2817817" y="4609420"/>
            <a:ext cx="311298" cy="323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0" t="30645" r="85905" b="13159"/>
          <a:stretch/>
        </p:blipFill>
        <p:spPr>
          <a:xfrm>
            <a:off x="1120668" y="544320"/>
            <a:ext cx="330464" cy="3937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0" t="30645" r="85905" b="13159"/>
          <a:stretch/>
        </p:blipFill>
        <p:spPr>
          <a:xfrm>
            <a:off x="1163130" y="2563492"/>
            <a:ext cx="330464" cy="39370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0" t="30645" r="85905" b="13159"/>
          <a:stretch/>
        </p:blipFill>
        <p:spPr>
          <a:xfrm>
            <a:off x="1130251" y="4565294"/>
            <a:ext cx="330464" cy="3937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14" t="23731" r="25595" b="13057"/>
          <a:stretch/>
        </p:blipFill>
        <p:spPr>
          <a:xfrm>
            <a:off x="11435314" y="417320"/>
            <a:ext cx="311298" cy="3238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0" t="30645" r="85905" b="13159"/>
          <a:stretch/>
        </p:blipFill>
        <p:spPr>
          <a:xfrm>
            <a:off x="10852297" y="483708"/>
            <a:ext cx="330464" cy="39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interesting is the question of measuring degree of categorization? i.e. moving beyond the fact that labels support categories to asking </a:t>
            </a:r>
            <a:r>
              <a:rPr lang="en-US" i="1" dirty="0" smtClean="0"/>
              <a:t>how much,</a:t>
            </a:r>
            <a:r>
              <a:rPr lang="en-US" dirty="0" smtClean="0"/>
              <a:t> and how much more compared to other information about categories.</a:t>
            </a:r>
          </a:p>
          <a:p>
            <a:r>
              <a:rPr lang="en-US" dirty="0" smtClean="0"/>
              <a:t>Is there a way to make this task sufficiently interesting for kids </a:t>
            </a:r>
            <a:r>
              <a:rPr lang="mr-IN" dirty="0" smtClean="0"/>
              <a:t>–</a:t>
            </a:r>
            <a:r>
              <a:rPr lang="en-US" dirty="0" smtClean="0"/>
              <a:t> could be challenging since many similar trials, but maybe that’s okay?</a:t>
            </a:r>
          </a:p>
          <a:p>
            <a:r>
              <a:rPr lang="en-US" dirty="0" smtClean="0"/>
              <a:t>Because the category space is so simple here, I suspect we could very precisely measure individuals kids category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1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#2: Measuring kids semantic space in a real world domain [Descriptive Project]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kids structure a semantic space and what aspects of experience influence it?</a:t>
            </a:r>
          </a:p>
          <a:p>
            <a:r>
              <a:rPr lang="en-US" dirty="0" smtClean="0"/>
              <a:t>In particular: food domain</a:t>
            </a:r>
          </a:p>
          <a:p>
            <a:pPr lvl="1"/>
            <a:r>
              <a:rPr lang="en-US" dirty="0" smtClean="0"/>
              <a:t>This domain is complex and likely variable across kids and cultures; kids also know a lot about it</a:t>
            </a:r>
          </a:p>
          <a:p>
            <a:r>
              <a:rPr lang="en-US" dirty="0" smtClean="0"/>
              <a:t>Question:</a:t>
            </a:r>
          </a:p>
          <a:p>
            <a:pPr lvl="1"/>
            <a:r>
              <a:rPr lang="en-US" dirty="0" smtClean="0"/>
              <a:t>How does the organization of semantic space vary across children? </a:t>
            </a:r>
          </a:p>
          <a:p>
            <a:pPr lvl="1"/>
            <a:r>
              <a:rPr lang="en-US" dirty="0" smtClean="0"/>
              <a:t>How does the organization of semantic space change across development?</a:t>
            </a:r>
          </a:p>
          <a:p>
            <a:pPr lvl="1"/>
            <a:r>
              <a:rPr lang="en-US" dirty="0" smtClean="0"/>
              <a:t>Can we predict any of this variability? With vocab or food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91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6748" y="559431"/>
            <a:ext cx="10515600" cy="56175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 smtClean="0"/>
              <a:t>Paradigm:</a:t>
            </a:r>
          </a:p>
          <a:p>
            <a:pPr lvl="1"/>
            <a:r>
              <a:rPr lang="en-US" dirty="0" smtClean="0"/>
              <a:t>In the lab:</a:t>
            </a:r>
          </a:p>
          <a:p>
            <a:pPr lvl="2"/>
            <a:r>
              <a:rPr lang="en-US" dirty="0" smtClean="0"/>
              <a:t>Parents complete vocab questionnaire, and maybe some questionnaire about their kid’s food experience</a:t>
            </a:r>
          </a:p>
          <a:p>
            <a:pPr lvl="2"/>
            <a:r>
              <a:rPr lang="en-US" dirty="0" smtClean="0"/>
              <a:t>Child completes 50 trials of next tasks</a:t>
            </a:r>
          </a:p>
          <a:p>
            <a:pPr lvl="1"/>
            <a:r>
              <a:rPr lang="en-US" dirty="0" smtClean="0"/>
              <a:t>Parents given link to have kids complete more trials at home over the next week 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Predictions:</a:t>
            </a:r>
          </a:p>
          <a:p>
            <a:pPr lvl="1"/>
            <a:r>
              <a:rPr lang="en-US" dirty="0" smtClean="0"/>
              <a:t>There will be a lot of between-kid variability</a:t>
            </a:r>
          </a:p>
          <a:p>
            <a:pPr lvl="1"/>
            <a:r>
              <a:rPr lang="en-US" dirty="0" smtClean="0"/>
              <a:t>As kids get older, more taxonomic organization (e.g. vegetables), less thematic (e.g. breakfast items)</a:t>
            </a:r>
          </a:p>
          <a:p>
            <a:pPr lvl="2"/>
            <a:r>
              <a:rPr lang="en-US" dirty="0" smtClean="0"/>
              <a:t>(would this be interesting? I suspect that these types of differences have a lot to do with task instructions)</a:t>
            </a:r>
          </a:p>
          <a:p>
            <a:pPr lvl="1"/>
            <a:r>
              <a:rPr lang="en-US" dirty="0" smtClean="0"/>
              <a:t>Maybe kids with bigger vocab do more taxonomic?</a:t>
            </a:r>
          </a:p>
          <a:p>
            <a:pPr lvl="1"/>
            <a:r>
              <a:rPr lang="en-US" dirty="0" smtClean="0"/>
              <a:t>Might be able to predict variability with food questionnaire (if kid always eats yogurt and orange juice for breakfast, might be clustered together)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29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feasible to have parents do this at home?</a:t>
            </a:r>
          </a:p>
          <a:p>
            <a:r>
              <a:rPr lang="en-US" dirty="0" smtClean="0"/>
              <a:t>What sorts of food experience would we want to know about?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53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669</Words>
  <Application>Microsoft Macintosh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Mangal</vt:lpstr>
      <vt:lpstr>Office Theme</vt:lpstr>
      <vt:lpstr>IDEA #1: Measuring structure of semantic space in a novel domain as a function of training</vt:lpstr>
      <vt:lpstr>PowerPoint Presentation</vt:lpstr>
      <vt:lpstr>Thoughts </vt:lpstr>
      <vt:lpstr>IDEA #2: Measuring kids semantic space in a real world domain [Descriptive Project]</vt:lpstr>
      <vt:lpstr>PowerPoint Presentation</vt:lpstr>
      <vt:lpstr>Thoughts 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lewis</dc:creator>
  <cp:lastModifiedBy>molly lewis</cp:lastModifiedBy>
  <cp:revision>9</cp:revision>
  <cp:lastPrinted>2017-06-14T21:10:47Z</cp:lastPrinted>
  <dcterms:created xsi:type="dcterms:W3CDTF">2017-06-14T20:15:24Z</dcterms:created>
  <dcterms:modified xsi:type="dcterms:W3CDTF">2017-06-14T21:12:04Z</dcterms:modified>
</cp:coreProperties>
</file>