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62" r:id="rId4"/>
    <p:sldId id="260" r:id="rId5"/>
    <p:sldId id="259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21" autoAdjust="0"/>
  </p:normalViewPr>
  <p:slideViewPr>
    <p:cSldViewPr snapToGrid="0" snapToObjects="1">
      <p:cViewPr>
        <p:scale>
          <a:sx n="139" d="100"/>
          <a:sy n="139" d="100"/>
        </p:scale>
        <p:origin x="-80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4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5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4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9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1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8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2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6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7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0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1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4143A-940B-0440-9B68-8C08B5AF502E}" type="datetimeFigureOut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6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5" Type="http://schemas.openxmlformats.org/officeDocument/2006/relationships/image" Target="../media/image8.tiff"/><Relationship Id="rId6" Type="http://schemas.openxmlformats.org/officeDocument/2006/relationships/image" Target="../media/image9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189544" y="481742"/>
            <a:ext cx="8968727" cy="2293053"/>
            <a:chOff x="189544" y="481742"/>
            <a:chExt cx="8968727" cy="2293053"/>
          </a:xfrm>
        </p:grpSpPr>
        <p:sp>
          <p:nvSpPr>
            <p:cNvPr id="62" name="Rectangle 61"/>
            <p:cNvSpPr/>
            <p:nvPr/>
          </p:nvSpPr>
          <p:spPr>
            <a:xfrm>
              <a:off x="218086" y="481743"/>
              <a:ext cx="8940185" cy="22930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189544" y="481742"/>
              <a:ext cx="8850932" cy="2293052"/>
              <a:chOff x="203815" y="481742"/>
              <a:chExt cx="8850932" cy="2293052"/>
            </a:xfrm>
          </p:grpSpPr>
          <p:pic>
            <p:nvPicPr>
              <p:cNvPr id="4" name="Picture 3" descr="wugs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41643" y="993613"/>
                <a:ext cx="2066070" cy="1755245"/>
              </a:xfrm>
              <a:prstGeom prst="rect">
                <a:avLst/>
              </a:prstGeom>
            </p:spPr>
          </p:pic>
          <p:pic>
            <p:nvPicPr>
              <p:cNvPr id="5" name="Picture 4" descr="wugs2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4412" y="1020203"/>
                <a:ext cx="1503383" cy="1754591"/>
              </a:xfrm>
              <a:prstGeom prst="rect">
                <a:avLst/>
              </a:prstGeom>
            </p:spPr>
          </p:pic>
          <p:pic>
            <p:nvPicPr>
              <p:cNvPr id="7" name="Picture 6" descr="wug3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815" y="1051563"/>
                <a:ext cx="2081303" cy="1690295"/>
              </a:xfrm>
              <a:prstGeom prst="rect">
                <a:avLst/>
              </a:prstGeom>
            </p:spPr>
          </p:pic>
          <p:pic>
            <p:nvPicPr>
              <p:cNvPr id="8" name="Picture 7" descr="wug4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6474" y="1149088"/>
                <a:ext cx="2196122" cy="1487224"/>
              </a:xfrm>
              <a:prstGeom prst="rect">
                <a:avLst/>
              </a:prstGeom>
            </p:spPr>
          </p:pic>
          <p:cxnSp>
            <p:nvCxnSpPr>
              <p:cNvPr id="10" name="Straight Connector 9"/>
              <p:cNvCxnSpPr/>
              <p:nvPr/>
            </p:nvCxnSpPr>
            <p:spPr>
              <a:xfrm>
                <a:off x="329239" y="916867"/>
                <a:ext cx="40736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1332605" y="484815"/>
                <a:ext cx="1860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venir Book"/>
                    <a:cs typeface="Avenir Book"/>
                  </a:rPr>
                  <a:t>Experiments 1-3</a:t>
                </a:r>
                <a:endParaRPr lang="en-US" dirty="0">
                  <a:latin typeface="Avenir Book"/>
                  <a:cs typeface="Avenir Book"/>
                </a:endParaRPr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4981128" y="913794"/>
                <a:ext cx="40736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6125596" y="481742"/>
                <a:ext cx="1556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venir Book"/>
                    <a:cs typeface="Avenir Book"/>
                  </a:rPr>
                  <a:t>Experiment 4</a:t>
                </a:r>
                <a:endParaRPr lang="en-US" dirty="0">
                  <a:latin typeface="Avenir Book"/>
                  <a:cs typeface="Avenir Boo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6657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86715" y="1107416"/>
            <a:ext cx="6037464" cy="4842175"/>
            <a:chOff x="1686715" y="1107416"/>
            <a:chExt cx="6037464" cy="4842175"/>
          </a:xfrm>
        </p:grpSpPr>
        <p:sp>
          <p:nvSpPr>
            <p:cNvPr id="6" name="Quad Arrow 5"/>
            <p:cNvSpPr>
              <a:spLocks noChangeAspect="1"/>
            </p:cNvSpPr>
            <p:nvPr/>
          </p:nvSpPr>
          <p:spPr>
            <a:xfrm rot="19800000">
              <a:off x="5491866" y="4654091"/>
              <a:ext cx="936653" cy="914400"/>
            </a:xfrm>
            <a:prstGeom prst="quadArrow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Quad Arrow 10"/>
            <p:cNvSpPr/>
            <p:nvPr/>
          </p:nvSpPr>
          <p:spPr>
            <a:xfrm rot="19800000">
              <a:off x="4768024" y="2913694"/>
              <a:ext cx="952529" cy="960119"/>
            </a:xfrm>
            <a:prstGeom prst="quadArrow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Quad Arrow 11"/>
            <p:cNvSpPr>
              <a:spLocks noChangeAspect="1"/>
            </p:cNvSpPr>
            <p:nvPr/>
          </p:nvSpPr>
          <p:spPr>
            <a:xfrm rot="19800000">
              <a:off x="3045317" y="2236957"/>
              <a:ext cx="1030319" cy="1005840"/>
            </a:xfrm>
            <a:prstGeom prst="quadArrow">
              <a:avLst/>
            </a:prstGeom>
            <a:blipFill rotWithShape="1">
              <a:blip r:embed="rId4"/>
              <a:stretch>
                <a:fillRect/>
              </a:stretch>
            </a:blip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Quad Arrow 12"/>
            <p:cNvSpPr>
              <a:spLocks noChangeAspect="1"/>
            </p:cNvSpPr>
            <p:nvPr/>
          </p:nvSpPr>
          <p:spPr>
            <a:xfrm rot="19800000">
              <a:off x="4649220" y="1828574"/>
              <a:ext cx="842988" cy="822960"/>
            </a:xfrm>
            <a:prstGeom prst="quadArrow">
              <a:avLst/>
            </a:prstGeom>
            <a:blipFill rotWithShape="1">
              <a:blip r:embed="rId5"/>
              <a:stretch>
                <a:fillRect/>
              </a:stretch>
            </a:blip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Quad Arrow 13"/>
            <p:cNvSpPr>
              <a:spLocks noChangeAspect="1"/>
            </p:cNvSpPr>
            <p:nvPr/>
          </p:nvSpPr>
          <p:spPr>
            <a:xfrm rot="19800000">
              <a:off x="4146890" y="4983587"/>
              <a:ext cx="889821" cy="868680"/>
            </a:xfrm>
            <a:prstGeom prst="quadArrow">
              <a:avLst/>
            </a:prstGeom>
            <a:blipFill rotWithShape="1">
              <a:blip r:embed="rId6"/>
              <a:stretch>
                <a:fillRect/>
              </a:stretch>
            </a:blip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Quad Arrow 14"/>
            <p:cNvSpPr>
              <a:spLocks noChangeAspect="1"/>
            </p:cNvSpPr>
            <p:nvPr/>
          </p:nvSpPr>
          <p:spPr>
            <a:xfrm rot="20700000">
              <a:off x="2641703" y="1215753"/>
              <a:ext cx="936653" cy="914400"/>
            </a:xfrm>
            <a:prstGeom prst="quadArrow">
              <a:avLst/>
            </a:prstGeom>
            <a:pattFill prst="lgConfetti">
              <a:fgClr>
                <a:srgbClr val="0000FF"/>
              </a:fgClr>
              <a:bgClr>
                <a:prstClr val="white"/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Quad Arrow 15"/>
            <p:cNvSpPr>
              <a:spLocks noChangeAspect="1"/>
            </p:cNvSpPr>
            <p:nvPr/>
          </p:nvSpPr>
          <p:spPr>
            <a:xfrm rot="20700000">
              <a:off x="3788224" y="3245722"/>
              <a:ext cx="983485" cy="960119"/>
            </a:xfrm>
            <a:prstGeom prst="quadArrow">
              <a:avLst/>
            </a:prstGeom>
            <a:pattFill prst="lgConfetti">
              <a:fgClr>
                <a:srgbClr val="000090"/>
              </a:fgClr>
              <a:bgClr>
                <a:prstClr val="white"/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Quad Arrow 16"/>
            <p:cNvSpPr>
              <a:spLocks noChangeAspect="1"/>
            </p:cNvSpPr>
            <p:nvPr/>
          </p:nvSpPr>
          <p:spPr>
            <a:xfrm rot="20700000">
              <a:off x="6249445" y="3127033"/>
              <a:ext cx="1030319" cy="1005840"/>
            </a:xfrm>
            <a:prstGeom prst="quadArrow">
              <a:avLst/>
            </a:prstGeom>
            <a:pattFill prst="lgConfetti">
              <a:fgClr>
                <a:srgbClr val="000090"/>
              </a:fgClr>
              <a:bgClr>
                <a:schemeClr val="bg1">
                  <a:lumMod val="50000"/>
                </a:schemeClr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Quad Arrow 17"/>
            <p:cNvSpPr>
              <a:spLocks noChangeAspect="1"/>
            </p:cNvSpPr>
            <p:nvPr/>
          </p:nvSpPr>
          <p:spPr>
            <a:xfrm rot="20700000">
              <a:off x="2688896" y="4142258"/>
              <a:ext cx="889821" cy="868680"/>
            </a:xfrm>
            <a:prstGeom prst="quadArrow">
              <a:avLst/>
            </a:prstGeom>
            <a:pattFill prst="lgConfetti">
              <a:fgClr>
                <a:srgbClr val="3366FF"/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Quad Arrow 18"/>
            <p:cNvSpPr>
              <a:spLocks noChangeAspect="1"/>
            </p:cNvSpPr>
            <p:nvPr/>
          </p:nvSpPr>
          <p:spPr>
            <a:xfrm rot="20700000">
              <a:off x="4597205" y="4012271"/>
              <a:ext cx="889821" cy="868680"/>
            </a:xfrm>
            <a:prstGeom prst="quadArrow">
              <a:avLst/>
            </a:prstGeom>
            <a:pattFill prst="lgConfetti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Quad Arrow 19"/>
            <p:cNvSpPr>
              <a:spLocks noChangeAspect="1"/>
            </p:cNvSpPr>
            <p:nvPr/>
          </p:nvSpPr>
          <p:spPr>
            <a:xfrm rot="600000">
              <a:off x="6787526" y="4489214"/>
              <a:ext cx="936653" cy="914400"/>
            </a:xfrm>
            <a:prstGeom prst="quadArrow">
              <a:avLst/>
            </a:prstGeom>
            <a:pattFill prst="wdDnDiag">
              <a:fgClr>
                <a:srgbClr val="FFFF00"/>
              </a:fgClr>
              <a:bgClr>
                <a:schemeClr val="bg1">
                  <a:lumMod val="50000"/>
                </a:schemeClr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Quad Arrow 20"/>
            <p:cNvSpPr>
              <a:spLocks noChangeAspect="1"/>
            </p:cNvSpPr>
            <p:nvPr/>
          </p:nvSpPr>
          <p:spPr>
            <a:xfrm rot="600000">
              <a:off x="1686715" y="2459889"/>
              <a:ext cx="1030319" cy="1005840"/>
            </a:xfrm>
            <a:prstGeom prst="quadArrow">
              <a:avLst/>
            </a:prstGeom>
            <a:pattFill prst="wdDnDiag">
              <a:fgClr>
                <a:srgbClr val="FBFD01"/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Quad Arrow 22"/>
            <p:cNvSpPr>
              <a:spLocks noChangeAspect="1"/>
            </p:cNvSpPr>
            <p:nvPr/>
          </p:nvSpPr>
          <p:spPr>
            <a:xfrm rot="600000">
              <a:off x="3744636" y="1107416"/>
              <a:ext cx="889821" cy="868680"/>
            </a:xfrm>
            <a:prstGeom prst="quadArrow">
              <a:avLst/>
            </a:prstGeom>
            <a:pattFill prst="wdDnDiag">
              <a:fgClr>
                <a:srgbClr val="E0E101"/>
              </a:fgClr>
              <a:bgClr>
                <a:schemeClr val="bg1">
                  <a:lumMod val="75000"/>
                </a:schemeClr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Quad Arrow 23"/>
            <p:cNvSpPr>
              <a:spLocks noChangeAspect="1"/>
            </p:cNvSpPr>
            <p:nvPr/>
          </p:nvSpPr>
          <p:spPr>
            <a:xfrm rot="600000">
              <a:off x="5645090" y="1664682"/>
              <a:ext cx="983485" cy="960119"/>
            </a:xfrm>
            <a:prstGeom prst="quadArrow">
              <a:avLst/>
            </a:prstGeom>
            <a:pattFill prst="wdDnDiag">
              <a:fgClr>
                <a:srgbClr val="CACB01"/>
              </a:fgClr>
              <a:bgClr>
                <a:schemeClr val="bg1"/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Quad Arrow 24"/>
            <p:cNvSpPr>
              <a:spLocks noChangeAspect="1"/>
            </p:cNvSpPr>
            <p:nvPr/>
          </p:nvSpPr>
          <p:spPr>
            <a:xfrm rot="600000">
              <a:off x="3081288" y="5126631"/>
              <a:ext cx="842988" cy="822960"/>
            </a:xfrm>
            <a:prstGeom prst="quadArrow">
              <a:avLst/>
            </a:prstGeom>
            <a:pattFill prst="wdDnDiag">
              <a:fgClr>
                <a:srgbClr val="E0E101"/>
              </a:fgClr>
              <a:bgClr>
                <a:schemeClr val="bg1">
                  <a:lumMod val="50000"/>
                </a:schemeClr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6731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36975" y="1208055"/>
            <a:ext cx="7054083" cy="4668523"/>
            <a:chOff x="1336975" y="1208055"/>
            <a:chExt cx="7054083" cy="4668523"/>
          </a:xfrm>
        </p:grpSpPr>
        <p:sp>
          <p:nvSpPr>
            <p:cNvPr id="22" name="&quot;No&quot; Symbol 21"/>
            <p:cNvSpPr/>
            <p:nvPr/>
          </p:nvSpPr>
          <p:spPr>
            <a:xfrm rot="5400000">
              <a:off x="1749875" y="1853033"/>
              <a:ext cx="929850" cy="914400"/>
            </a:xfrm>
            <a:prstGeom prst="noSmoking">
              <a:avLst/>
            </a:prstGeom>
            <a:pattFill prst="lgGrid">
              <a:fgClr>
                <a:schemeClr val="accent6"/>
              </a:fgClr>
              <a:bgClr>
                <a:schemeClr val="accent1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&quot;No&quot; Symbol 25"/>
            <p:cNvSpPr/>
            <p:nvPr/>
          </p:nvSpPr>
          <p:spPr>
            <a:xfrm rot="5400000">
              <a:off x="5773637" y="3338894"/>
              <a:ext cx="978408" cy="960119"/>
            </a:xfrm>
            <a:prstGeom prst="noSmoking">
              <a:avLst/>
            </a:prstGeom>
            <a:pattFill prst="lgGrid">
              <a:fgClr>
                <a:srgbClr val="E7621D"/>
              </a:fgClr>
              <a:bgClr>
                <a:schemeClr val="accent1">
                  <a:lumMod val="60000"/>
                  <a:lumOff val="40000"/>
                </a:schemeClr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&quot;No&quot; Symbol 26"/>
            <p:cNvSpPr/>
            <p:nvPr/>
          </p:nvSpPr>
          <p:spPr>
            <a:xfrm rot="5400000">
              <a:off x="4743672" y="1217199"/>
              <a:ext cx="1024128" cy="1005840"/>
            </a:xfrm>
            <a:prstGeom prst="noSmoking">
              <a:avLst/>
            </a:prstGeom>
            <a:pattFill prst="lgGrid">
              <a:fgClr>
                <a:schemeClr val="accent6">
                  <a:lumMod val="50000"/>
                </a:schemeClr>
              </a:fgClr>
              <a:bgClr>
                <a:schemeClr val="accent1">
                  <a:lumMod val="40000"/>
                  <a:lumOff val="60000"/>
                </a:schemeClr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&quot;No&quot; Symbol 27"/>
            <p:cNvSpPr/>
            <p:nvPr/>
          </p:nvSpPr>
          <p:spPr>
            <a:xfrm rot="5400000">
              <a:off x="7513234" y="3451678"/>
              <a:ext cx="886968" cy="868680"/>
            </a:xfrm>
            <a:prstGeom prst="noSmoking">
              <a:avLst/>
            </a:prstGeom>
            <a:pattFill prst="lgGrid">
              <a:fgClr>
                <a:schemeClr val="accent6">
                  <a:lumMod val="50000"/>
                </a:schemeClr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&quot;No&quot; Symbol 28"/>
            <p:cNvSpPr/>
            <p:nvPr/>
          </p:nvSpPr>
          <p:spPr>
            <a:xfrm rot="5400000">
              <a:off x="2021419" y="5044474"/>
              <a:ext cx="841248" cy="822960"/>
            </a:xfrm>
            <a:prstGeom prst="noSmoking">
              <a:avLst/>
            </a:prstGeom>
            <a:pattFill prst="lgGrid">
              <a:fgClr>
                <a:srgbClr val="FF6600"/>
              </a:fgClr>
              <a:bgClr>
                <a:schemeClr val="accent1">
                  <a:lumMod val="75000"/>
                </a:schemeClr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&quot;No&quot; Symbol 29"/>
            <p:cNvSpPr/>
            <p:nvPr/>
          </p:nvSpPr>
          <p:spPr>
            <a:xfrm rot="9125699">
              <a:off x="5891389" y="1957785"/>
              <a:ext cx="929850" cy="914400"/>
            </a:xfrm>
            <a:prstGeom prst="noSmoking">
              <a:avLst/>
            </a:prstGeom>
            <a:pattFill prst="sphere">
              <a:fgClr>
                <a:schemeClr val="tx1">
                  <a:lumMod val="95000"/>
                  <a:lumOff val="5000"/>
                </a:schemeClr>
              </a:fgClr>
              <a:bgClr>
                <a:srgbClr val="FBFD01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&quot;No&quot; Symbol 30"/>
            <p:cNvSpPr/>
            <p:nvPr/>
          </p:nvSpPr>
          <p:spPr>
            <a:xfrm rot="9125699">
              <a:off x="4301381" y="3139921"/>
              <a:ext cx="978408" cy="960119"/>
            </a:xfrm>
            <a:prstGeom prst="noSmoking">
              <a:avLst/>
            </a:prstGeom>
            <a:pattFill prst="sphere">
              <a:fgClr>
                <a:schemeClr val="tx1">
                  <a:lumMod val="65000"/>
                  <a:lumOff val="35000"/>
                </a:schemeClr>
              </a:fgClr>
              <a:bgClr>
                <a:srgbClr val="E0E101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&quot;No&quot; Symbol 31"/>
            <p:cNvSpPr/>
            <p:nvPr/>
          </p:nvSpPr>
          <p:spPr>
            <a:xfrm rot="9125699">
              <a:off x="3792585" y="4819490"/>
              <a:ext cx="1024128" cy="1005840"/>
            </a:xfrm>
            <a:prstGeom prst="noSmoking">
              <a:avLst/>
            </a:prstGeom>
            <a:pattFill prst="sphere">
              <a:fgClr>
                <a:schemeClr val="tx1">
                  <a:lumMod val="95000"/>
                  <a:lumOff val="5000"/>
                </a:schemeClr>
              </a:fgClr>
              <a:bgClr>
                <a:srgbClr val="A8AA01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&quot;No&quot; Symbol 32"/>
            <p:cNvSpPr/>
            <p:nvPr/>
          </p:nvSpPr>
          <p:spPr>
            <a:xfrm rot="9125699">
              <a:off x="6685100" y="4430224"/>
              <a:ext cx="886968" cy="868680"/>
            </a:xfrm>
            <a:prstGeom prst="noSmoking">
              <a:avLst/>
            </a:prstGeom>
            <a:pattFill prst="sphere">
              <a:fgClr>
                <a:schemeClr val="bg1">
                  <a:lumMod val="50000"/>
                </a:schemeClr>
              </a:fgClr>
              <a:bgClr>
                <a:srgbClr val="F5FB17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&quot;No&quot; Symbol 33"/>
            <p:cNvSpPr/>
            <p:nvPr/>
          </p:nvSpPr>
          <p:spPr>
            <a:xfrm rot="9125699">
              <a:off x="2815667" y="1250030"/>
              <a:ext cx="841248" cy="822960"/>
            </a:xfrm>
            <a:prstGeom prst="noSmoking">
              <a:avLst/>
            </a:prstGeom>
            <a:pattFill prst="sphere">
              <a:fgClr>
                <a:schemeClr val="tx1"/>
              </a:fgClr>
              <a:bgClr>
                <a:srgbClr val="9FA30F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&quot;No&quot; Symbol 36"/>
            <p:cNvSpPr/>
            <p:nvPr/>
          </p:nvSpPr>
          <p:spPr>
            <a:xfrm rot="19800000">
              <a:off x="7294896" y="1891329"/>
              <a:ext cx="929850" cy="914400"/>
            </a:xfrm>
            <a:prstGeom prst="noSmoking">
              <a:avLst/>
            </a:prstGeom>
            <a:pattFill prst="pct5">
              <a:fgClr>
                <a:schemeClr val="bg1"/>
              </a:fgClr>
              <a:bgClr>
                <a:schemeClr val="accent6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&quot;No&quot; Symbol 37"/>
            <p:cNvSpPr/>
            <p:nvPr/>
          </p:nvSpPr>
          <p:spPr>
            <a:xfrm rot="19800000">
              <a:off x="2980695" y="3408768"/>
              <a:ext cx="978408" cy="960119"/>
            </a:xfrm>
            <a:prstGeom prst="noSmoking">
              <a:avLst/>
            </a:prstGeom>
            <a:pattFill prst="pct5">
              <a:fgClr>
                <a:schemeClr val="bg1"/>
              </a:fgClr>
              <a:bgClr>
                <a:schemeClr val="accent6">
                  <a:lumMod val="75000"/>
                </a:schemeClr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&quot;No&quot; Symbol 38"/>
            <p:cNvSpPr/>
            <p:nvPr/>
          </p:nvSpPr>
          <p:spPr>
            <a:xfrm rot="19800000">
              <a:off x="3621527" y="1958164"/>
              <a:ext cx="1024128" cy="1005840"/>
            </a:xfrm>
            <a:prstGeom prst="noSmoking">
              <a:avLst/>
            </a:prstGeom>
            <a:pattFill prst="pct5">
              <a:fgClr>
                <a:schemeClr val="bg1">
                  <a:lumMod val="50000"/>
                </a:schemeClr>
              </a:fgClr>
              <a:bgClr>
                <a:srgbClr val="FA780D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&quot;No&quot; Symbol 39"/>
            <p:cNvSpPr/>
            <p:nvPr/>
          </p:nvSpPr>
          <p:spPr>
            <a:xfrm rot="19800000">
              <a:off x="1336975" y="3606086"/>
              <a:ext cx="886968" cy="868680"/>
            </a:xfrm>
            <a:prstGeom prst="noSmoking">
              <a:avLst/>
            </a:prstGeom>
            <a:pattFill prst="pct5">
              <a:fgClr>
                <a:srgbClr val="C2C2C2"/>
              </a:fgClr>
              <a:bgClr>
                <a:srgbClr val="D27F3C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&quot;No&quot; Symbol 40"/>
            <p:cNvSpPr/>
            <p:nvPr/>
          </p:nvSpPr>
          <p:spPr>
            <a:xfrm rot="19800000">
              <a:off x="5310851" y="4623850"/>
              <a:ext cx="841248" cy="822960"/>
            </a:xfrm>
            <a:prstGeom prst="noSmoking">
              <a:avLst/>
            </a:prstGeom>
            <a:pattFill prst="pct5">
              <a:fgClr>
                <a:srgbClr val="008000"/>
              </a:fgClr>
              <a:bgClr>
                <a:srgbClr val="F7680F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710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88439" y="811425"/>
            <a:ext cx="4430220" cy="5258704"/>
            <a:chOff x="2188439" y="811425"/>
            <a:chExt cx="4430220" cy="5258704"/>
          </a:xfrm>
        </p:grpSpPr>
        <p:sp>
          <p:nvSpPr>
            <p:cNvPr id="4" name="Quad Arrow 3"/>
            <p:cNvSpPr/>
            <p:nvPr/>
          </p:nvSpPr>
          <p:spPr>
            <a:xfrm rot="19326774">
              <a:off x="2445277" y="1166083"/>
              <a:ext cx="914400" cy="914400"/>
            </a:xfrm>
            <a:prstGeom prst="quadArrow">
              <a:avLst/>
            </a:prstGeom>
            <a:gradFill flip="none" rotWithShape="1">
              <a:gsLst>
                <a:gs pos="0">
                  <a:srgbClr val="825600"/>
                </a:gs>
                <a:gs pos="13000">
                  <a:srgbClr val="FFA800"/>
                </a:gs>
                <a:gs pos="28000">
                  <a:srgbClr val="825600"/>
                </a:gs>
                <a:gs pos="42999">
                  <a:srgbClr val="FFA800"/>
                </a:gs>
                <a:gs pos="58000">
                  <a:srgbClr val="825600"/>
                </a:gs>
                <a:gs pos="72000">
                  <a:srgbClr val="FFA800"/>
                </a:gs>
                <a:gs pos="87000">
                  <a:srgbClr val="825600"/>
                </a:gs>
                <a:gs pos="100000">
                  <a:srgbClr val="FFA800"/>
                </a:gs>
              </a:gsLst>
              <a:lin ang="2700000" scaled="1"/>
              <a:tileRect/>
            </a:gradFill>
            <a:ln>
              <a:noFill/>
            </a:ln>
            <a:scene3d>
              <a:camera prst="isometricLeftDown">
                <a:rot lat="1080000" lon="1800000" rev="0"/>
              </a:camera>
              <a:lightRig rig="soft" dir="t"/>
            </a:scene3d>
            <a:sp3d extrusionH="241300">
              <a:extrusionClr>
                <a:srgbClr val="744D00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Quad Arrow 4"/>
            <p:cNvSpPr/>
            <p:nvPr/>
          </p:nvSpPr>
          <p:spPr>
            <a:xfrm rot="19326774">
              <a:off x="3086880" y="2321313"/>
              <a:ext cx="914400" cy="914400"/>
            </a:xfrm>
            <a:prstGeom prst="quadArrow">
              <a:avLst/>
            </a:prstGeom>
            <a:gradFill flip="none" rotWithShape="1">
              <a:gsLst>
                <a:gs pos="0">
                  <a:srgbClr val="825600"/>
                </a:gs>
                <a:gs pos="13000">
                  <a:srgbClr val="FFA800"/>
                </a:gs>
                <a:gs pos="28000">
                  <a:srgbClr val="825600"/>
                </a:gs>
                <a:gs pos="42999">
                  <a:srgbClr val="FFA800"/>
                </a:gs>
                <a:gs pos="58000">
                  <a:srgbClr val="825600"/>
                </a:gs>
                <a:gs pos="72000">
                  <a:srgbClr val="FFA800"/>
                </a:gs>
                <a:gs pos="87000">
                  <a:srgbClr val="825600"/>
                </a:gs>
                <a:gs pos="100000">
                  <a:srgbClr val="FFA800"/>
                </a:gs>
              </a:gsLst>
              <a:lin ang="2700000" scaled="1"/>
              <a:tileRect/>
            </a:gradFill>
            <a:ln>
              <a:noFill/>
            </a:ln>
            <a:scene3d>
              <a:camera prst="isometricLeftDown">
                <a:rot lat="1080000" lon="1800000" rev="0"/>
              </a:camera>
              <a:lightRig rig="soft" dir="t"/>
            </a:scene3d>
            <a:sp3d extrusionH="241300">
              <a:extrusionClr>
                <a:srgbClr val="744D00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Quad Arrow 5"/>
            <p:cNvSpPr/>
            <p:nvPr/>
          </p:nvSpPr>
          <p:spPr>
            <a:xfrm rot="19326774">
              <a:off x="2188439" y="2080482"/>
              <a:ext cx="914400" cy="914400"/>
            </a:xfrm>
            <a:prstGeom prst="quadArrow">
              <a:avLst/>
            </a:prstGeom>
            <a:gradFill flip="none" rotWithShape="1">
              <a:gsLst>
                <a:gs pos="10000">
                  <a:srgbClr val="825600"/>
                </a:gs>
                <a:gs pos="13000">
                  <a:srgbClr val="FFA800"/>
                </a:gs>
                <a:gs pos="22000">
                  <a:srgbClr val="825600"/>
                </a:gs>
                <a:gs pos="33000">
                  <a:srgbClr val="FFA800"/>
                </a:gs>
                <a:gs pos="44000">
                  <a:srgbClr val="825600"/>
                </a:gs>
                <a:gs pos="54000">
                  <a:srgbClr val="FFA800"/>
                </a:gs>
                <a:gs pos="76000">
                  <a:srgbClr val="825600"/>
                </a:gs>
                <a:gs pos="80000">
                  <a:srgbClr val="FFA800"/>
                </a:gs>
                <a:gs pos="100000">
                  <a:srgbClr val="7E5400"/>
                </a:gs>
              </a:gsLst>
              <a:lin ang="0" scaled="1"/>
              <a:tileRect/>
            </a:gradFill>
            <a:ln>
              <a:noFill/>
            </a:ln>
            <a:scene3d>
              <a:camera prst="isometricLeftDown">
                <a:rot lat="1080000" lon="1800000" rev="0"/>
              </a:camera>
              <a:lightRig rig="soft" dir="t"/>
            </a:scene3d>
            <a:sp3d extrusionH="241300">
              <a:extrusionClr>
                <a:srgbClr val="744D00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Quad Arrow 6"/>
            <p:cNvSpPr/>
            <p:nvPr/>
          </p:nvSpPr>
          <p:spPr>
            <a:xfrm rot="19326774">
              <a:off x="5265324" y="2361142"/>
              <a:ext cx="914400" cy="914400"/>
            </a:xfrm>
            <a:prstGeom prst="quadArrow">
              <a:avLst/>
            </a:prstGeom>
            <a:gradFill flip="none" rotWithShape="1">
              <a:gsLst>
                <a:gs pos="10000">
                  <a:srgbClr val="825600"/>
                </a:gs>
                <a:gs pos="13000">
                  <a:srgbClr val="FFA800"/>
                </a:gs>
                <a:gs pos="22000">
                  <a:srgbClr val="825600"/>
                </a:gs>
                <a:gs pos="33000">
                  <a:srgbClr val="FFA800"/>
                </a:gs>
                <a:gs pos="44000">
                  <a:srgbClr val="825600"/>
                </a:gs>
                <a:gs pos="54000">
                  <a:srgbClr val="FFA800"/>
                </a:gs>
                <a:gs pos="76000">
                  <a:srgbClr val="825600"/>
                </a:gs>
                <a:gs pos="80000">
                  <a:srgbClr val="FFA800"/>
                </a:gs>
                <a:gs pos="100000">
                  <a:srgbClr val="7E5400"/>
                </a:gs>
              </a:gsLst>
              <a:lin ang="0" scaled="1"/>
              <a:tileRect/>
            </a:gradFill>
            <a:ln>
              <a:noFill/>
            </a:ln>
            <a:scene3d>
              <a:camera prst="isometricLeftDown">
                <a:rot lat="1080000" lon="1800000" rev="0"/>
              </a:camera>
              <a:lightRig rig="soft" dir="t"/>
            </a:scene3d>
            <a:sp3d extrusionH="241300">
              <a:extrusionClr>
                <a:srgbClr val="744D00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Quad Arrow 7"/>
            <p:cNvSpPr/>
            <p:nvPr/>
          </p:nvSpPr>
          <p:spPr>
            <a:xfrm rot="19326774">
              <a:off x="3883883" y="3997332"/>
              <a:ext cx="914400" cy="914400"/>
            </a:xfrm>
            <a:prstGeom prst="quadArrow">
              <a:avLst/>
            </a:prstGeom>
            <a:gradFill flip="none" rotWithShape="1">
              <a:gsLst>
                <a:gs pos="10000">
                  <a:srgbClr val="825600"/>
                </a:gs>
                <a:gs pos="13000">
                  <a:srgbClr val="FFA800"/>
                </a:gs>
                <a:gs pos="22000">
                  <a:srgbClr val="825600"/>
                </a:gs>
                <a:gs pos="33000">
                  <a:srgbClr val="FFA800"/>
                </a:gs>
                <a:gs pos="44000">
                  <a:srgbClr val="825600"/>
                </a:gs>
                <a:gs pos="54000">
                  <a:srgbClr val="FFA800"/>
                </a:gs>
                <a:gs pos="76000">
                  <a:srgbClr val="825600"/>
                </a:gs>
                <a:gs pos="80000">
                  <a:srgbClr val="FFA800"/>
                </a:gs>
                <a:gs pos="100000">
                  <a:srgbClr val="7E5400"/>
                </a:gs>
              </a:gsLst>
              <a:lin ang="0" scaled="1"/>
              <a:tileRect/>
            </a:gradFill>
            <a:ln>
              <a:noFill/>
            </a:ln>
            <a:scene3d>
              <a:camera prst="isometricLeftDown">
                <a:rot lat="1080000" lon="1800000" rev="0"/>
              </a:camera>
              <a:lightRig rig="soft" dir="t"/>
            </a:scene3d>
            <a:sp3d extrusionH="241300">
              <a:extrusionClr>
                <a:srgbClr val="744D00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Quad Arrow 8"/>
            <p:cNvSpPr/>
            <p:nvPr/>
          </p:nvSpPr>
          <p:spPr>
            <a:xfrm rot="1274282">
              <a:off x="4202850" y="2952909"/>
              <a:ext cx="914400" cy="914400"/>
            </a:xfrm>
            <a:prstGeom prst="quadArrow">
              <a:avLst/>
            </a:prstGeom>
            <a:gradFill>
              <a:gsLst>
                <a:gs pos="14000">
                  <a:srgbClr val="2F04CC"/>
                </a:gs>
                <a:gs pos="32000">
                  <a:srgbClr val="3617B9"/>
                </a:gs>
                <a:gs pos="47000">
                  <a:srgbClr val="7030A0"/>
                </a:gs>
                <a:gs pos="80000">
                  <a:srgbClr val="FF0066"/>
                </a:gs>
                <a:gs pos="94000">
                  <a:srgbClr val="FF8D25"/>
                </a:gs>
              </a:gsLst>
              <a:lin ang="16200000" scaled="0"/>
            </a:gradFill>
            <a:ln>
              <a:noFill/>
            </a:ln>
            <a:scene3d>
              <a:camera prst="isometricLeftDown">
                <a:rot lat="0" lon="1800000" rev="0"/>
              </a:camera>
              <a:lightRig rig="soft" dir="t"/>
            </a:scene3d>
            <a:sp3d extrusionH="247650">
              <a:extrusionClr>
                <a:srgbClr val="3E07C9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Quad Arrow 9"/>
            <p:cNvSpPr/>
            <p:nvPr/>
          </p:nvSpPr>
          <p:spPr>
            <a:xfrm rot="1258183">
              <a:off x="4033182" y="4852566"/>
              <a:ext cx="914400" cy="914400"/>
            </a:xfrm>
            <a:prstGeom prst="quadArrow">
              <a:avLst/>
            </a:prstGeom>
            <a:gradFill flip="none" rotWithShape="1">
              <a:gsLst>
                <a:gs pos="46000">
                  <a:srgbClr val="2F04CC"/>
                </a:gs>
                <a:gs pos="53000">
                  <a:srgbClr val="3617B9"/>
                </a:gs>
                <a:gs pos="70000">
                  <a:srgbClr val="7030A0"/>
                </a:gs>
                <a:gs pos="87000">
                  <a:srgbClr val="FF0066"/>
                </a:gs>
                <a:gs pos="98000">
                  <a:srgbClr val="FF8D25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  <a:scene3d>
              <a:camera prst="isometricLeftDown">
                <a:rot lat="600000" lon="2400000" rev="0"/>
              </a:camera>
              <a:lightRig rig="soft" dir="t"/>
            </a:scene3d>
            <a:sp3d extrusionH="190500">
              <a:extrusionClr>
                <a:srgbClr val="3E07C9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Quad Arrow 10"/>
            <p:cNvSpPr/>
            <p:nvPr/>
          </p:nvSpPr>
          <p:spPr>
            <a:xfrm rot="1142069">
              <a:off x="2660970" y="3416022"/>
              <a:ext cx="914400" cy="914400"/>
            </a:xfrm>
            <a:prstGeom prst="quadArrow">
              <a:avLst/>
            </a:prstGeom>
            <a:gradFill flip="none" rotWithShape="1">
              <a:gsLst>
                <a:gs pos="11000">
                  <a:srgbClr val="2F04CC"/>
                </a:gs>
                <a:gs pos="16000">
                  <a:srgbClr val="3617B9"/>
                </a:gs>
                <a:gs pos="41000">
                  <a:srgbClr val="7030A0"/>
                </a:gs>
                <a:gs pos="65000">
                  <a:srgbClr val="FF0066"/>
                </a:gs>
                <a:gs pos="80000">
                  <a:srgbClr val="FF8D25"/>
                </a:gs>
              </a:gsLst>
              <a:lin ang="1200000" scaled="0"/>
              <a:tileRect/>
            </a:gradFill>
            <a:ln>
              <a:noFill/>
            </a:ln>
            <a:scene3d>
              <a:camera prst="isometricLeftDown">
                <a:rot lat="600000" lon="1800000" rev="0"/>
              </a:camera>
              <a:lightRig rig="soft" dir="t"/>
            </a:scene3d>
            <a:sp3d extrusionH="234950">
              <a:extrusionClr>
                <a:srgbClr val="3E07C9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Quad Arrow 11"/>
            <p:cNvSpPr/>
            <p:nvPr/>
          </p:nvSpPr>
          <p:spPr>
            <a:xfrm rot="11961516">
              <a:off x="3028181" y="5155729"/>
              <a:ext cx="914400" cy="914400"/>
            </a:xfrm>
            <a:prstGeom prst="quadArrow">
              <a:avLst/>
            </a:prstGeom>
            <a:gradFill>
              <a:gsLst>
                <a:gs pos="14000">
                  <a:srgbClr val="2F04CC"/>
                </a:gs>
                <a:gs pos="32000">
                  <a:srgbClr val="3617B9"/>
                </a:gs>
                <a:gs pos="47000">
                  <a:srgbClr val="7030A0"/>
                </a:gs>
                <a:gs pos="80000">
                  <a:srgbClr val="FF0066"/>
                </a:gs>
                <a:gs pos="94000">
                  <a:srgbClr val="FF8D25"/>
                </a:gs>
              </a:gsLst>
              <a:lin ang="16200000" scaled="0"/>
            </a:gradFill>
            <a:ln>
              <a:noFill/>
            </a:ln>
            <a:scene3d>
              <a:camera prst="isometricRightUp">
                <a:rot lat="0" lon="19200000" rev="0"/>
              </a:camera>
              <a:lightRig rig="soft" dir="t"/>
            </a:scene3d>
            <a:sp3d extrusionH="215900">
              <a:extrusionClr>
                <a:srgbClr val="3E07C9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Quad Arrow 12"/>
            <p:cNvSpPr/>
            <p:nvPr/>
          </p:nvSpPr>
          <p:spPr>
            <a:xfrm rot="11916597">
              <a:off x="2250842" y="4576531"/>
              <a:ext cx="914400" cy="914400"/>
            </a:xfrm>
            <a:prstGeom prst="quadArrow">
              <a:avLst/>
            </a:prstGeom>
            <a:gradFill>
              <a:gsLst>
                <a:gs pos="14000">
                  <a:srgbClr val="2F04CC"/>
                </a:gs>
                <a:gs pos="32000">
                  <a:srgbClr val="3617B9"/>
                </a:gs>
                <a:gs pos="47000">
                  <a:srgbClr val="7030A0"/>
                </a:gs>
                <a:gs pos="80000">
                  <a:srgbClr val="FF0066"/>
                </a:gs>
                <a:gs pos="94000">
                  <a:srgbClr val="FF8D25"/>
                </a:gs>
              </a:gsLst>
              <a:lin ang="16200000" scaled="0"/>
            </a:gradFill>
            <a:ln>
              <a:noFill/>
            </a:ln>
            <a:scene3d>
              <a:camera prst="isometricRightUp">
                <a:rot lat="0" lon="19200000" rev="0"/>
              </a:camera>
              <a:lightRig rig="soft" dir="t"/>
            </a:scene3d>
            <a:sp3d extrusionH="215900">
              <a:extrusionClr>
                <a:srgbClr val="3E07C9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Quad Arrow 13"/>
            <p:cNvSpPr/>
            <p:nvPr/>
          </p:nvSpPr>
          <p:spPr>
            <a:xfrm>
              <a:off x="5704259" y="3243784"/>
              <a:ext cx="914400" cy="914400"/>
            </a:xfrm>
            <a:prstGeom prst="quadArrow">
              <a:avLst/>
            </a:prstGeom>
            <a:gradFill>
              <a:gsLst>
                <a:gs pos="0">
                  <a:srgbClr val="FFF529"/>
                </a:gs>
                <a:gs pos="45000">
                  <a:srgbClr val="FF8D25"/>
                </a:gs>
                <a:gs pos="70000">
                  <a:srgbClr val="FF2F2F"/>
                </a:gs>
                <a:gs pos="100000">
                  <a:srgbClr val="930F0F"/>
                </a:gs>
              </a:gsLst>
              <a:lin ang="16200000" scaled="0"/>
            </a:gradFill>
            <a:ln>
              <a:noFill/>
            </a:ln>
            <a:scene3d>
              <a:camera prst="isometricLeftDown">
                <a:rot lat="600000" lon="600000" rev="0"/>
              </a:camera>
              <a:lightRig rig="soft" dir="t"/>
            </a:scene3d>
            <a:sp3d extrusionH="463550" contourW="6350">
              <a:extrusionClr>
                <a:srgbClr val="FFCC00"/>
              </a:extrusionClr>
              <a:contourClr>
                <a:srgbClr val="FFCC00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Quad Arrow 14"/>
            <p:cNvSpPr/>
            <p:nvPr/>
          </p:nvSpPr>
          <p:spPr>
            <a:xfrm rot="10800000">
              <a:off x="4404848" y="1725825"/>
              <a:ext cx="914400" cy="914400"/>
            </a:xfrm>
            <a:prstGeom prst="quadArrow">
              <a:avLst/>
            </a:prstGeom>
            <a:gradFill>
              <a:gsLst>
                <a:gs pos="0">
                  <a:srgbClr val="FFF529"/>
                </a:gs>
                <a:gs pos="45000">
                  <a:srgbClr val="FF8D25"/>
                </a:gs>
                <a:gs pos="70000">
                  <a:srgbClr val="FF2F2F"/>
                </a:gs>
                <a:gs pos="100000">
                  <a:srgbClr val="930F0F"/>
                </a:gs>
              </a:gsLst>
              <a:lin ang="16200000" scaled="0"/>
            </a:gradFill>
            <a:ln>
              <a:noFill/>
            </a:ln>
            <a:effectLst/>
            <a:scene3d>
              <a:camera prst="isometricRightUp">
                <a:rot lat="0" lon="21180000" rev="0"/>
              </a:camera>
              <a:lightRig rig="threePt" dir="t"/>
            </a:scene3d>
            <a:sp3d extrusionH="1028700">
              <a:extrusionClr>
                <a:srgbClr val="FFCC00"/>
              </a:extrusionClr>
              <a:contourClr>
                <a:srgbClr val="FFCC00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Quad Arrow 15"/>
            <p:cNvSpPr/>
            <p:nvPr/>
          </p:nvSpPr>
          <p:spPr>
            <a:xfrm>
              <a:off x="3899842" y="811425"/>
              <a:ext cx="914400" cy="914400"/>
            </a:xfrm>
            <a:prstGeom prst="quadArrow">
              <a:avLst/>
            </a:prstGeom>
            <a:gradFill>
              <a:gsLst>
                <a:gs pos="0">
                  <a:srgbClr val="FF0000"/>
                </a:gs>
                <a:gs pos="71000">
                  <a:srgbClr val="FF8D25"/>
                </a:gs>
                <a:gs pos="61000">
                  <a:srgbClr val="FFF529"/>
                </a:gs>
                <a:gs pos="30000">
                  <a:srgbClr val="FF8D25"/>
                </a:gs>
                <a:gs pos="100000">
                  <a:srgbClr val="FF0000"/>
                </a:gs>
              </a:gsLst>
              <a:lin ang="16200000" scaled="0"/>
            </a:gradFill>
            <a:ln>
              <a:noFill/>
            </a:ln>
            <a:scene3d>
              <a:camera prst="isometricLeftDown">
                <a:rot lat="600000" lon="600000" rev="0"/>
              </a:camera>
              <a:lightRig rig="soft" dir="t"/>
            </a:scene3d>
            <a:sp3d extrusionH="463550" contourW="12700">
              <a:extrusionClr>
                <a:srgbClr val="FFCC00"/>
              </a:extrusionClr>
              <a:contourClr>
                <a:srgbClr val="FFCC00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Quad Arrow 16"/>
            <p:cNvSpPr/>
            <p:nvPr/>
          </p:nvSpPr>
          <p:spPr>
            <a:xfrm>
              <a:off x="4862048" y="4001876"/>
              <a:ext cx="914400" cy="914400"/>
            </a:xfrm>
            <a:prstGeom prst="quadArrow">
              <a:avLst/>
            </a:prstGeom>
            <a:gradFill>
              <a:gsLst>
                <a:gs pos="0">
                  <a:srgbClr val="FFFF00"/>
                </a:gs>
                <a:gs pos="71000">
                  <a:srgbClr val="FF8D25"/>
                </a:gs>
                <a:gs pos="61000">
                  <a:srgbClr val="FF0000"/>
                </a:gs>
                <a:gs pos="53000">
                  <a:srgbClr val="930F0F"/>
                </a:gs>
                <a:gs pos="52000">
                  <a:srgbClr val="930F0F"/>
                </a:gs>
                <a:gs pos="45000">
                  <a:srgbClr val="FF0000"/>
                </a:gs>
                <a:gs pos="30000">
                  <a:srgbClr val="FF8D25"/>
                </a:gs>
                <a:gs pos="100000">
                  <a:srgbClr val="FFFF00"/>
                </a:gs>
              </a:gsLst>
              <a:lin ang="16200000" scaled="0"/>
            </a:gradFill>
            <a:ln>
              <a:noFill/>
            </a:ln>
            <a:scene3d>
              <a:camera prst="isometricLeftDown">
                <a:rot lat="600000" lon="600000" rev="0"/>
              </a:camera>
              <a:lightRig rig="soft" dir="t"/>
            </a:scene3d>
            <a:sp3d extrusionH="463550">
              <a:extrusionClr>
                <a:srgbClr val="FFCC00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Quad Arrow 17"/>
            <p:cNvSpPr/>
            <p:nvPr/>
          </p:nvSpPr>
          <p:spPr>
            <a:xfrm>
              <a:off x="5449727" y="981681"/>
              <a:ext cx="914400" cy="914400"/>
            </a:xfrm>
            <a:prstGeom prst="quadArrow">
              <a:avLst/>
            </a:prstGeom>
            <a:gradFill>
              <a:gsLst>
                <a:gs pos="0">
                  <a:srgbClr val="FF0000"/>
                </a:gs>
                <a:gs pos="71000">
                  <a:srgbClr val="FF8D25"/>
                </a:gs>
                <a:gs pos="61000">
                  <a:srgbClr val="FFF529"/>
                </a:gs>
                <a:gs pos="30000">
                  <a:srgbClr val="FF8D25"/>
                </a:gs>
                <a:gs pos="100000">
                  <a:srgbClr val="FF0000"/>
                </a:gs>
              </a:gsLst>
              <a:lin ang="16200000" scaled="0"/>
            </a:gradFill>
            <a:ln>
              <a:noFill/>
            </a:ln>
            <a:scene3d>
              <a:camera prst="isometricLeftDown">
                <a:rot lat="600000" lon="600000" rev="0"/>
              </a:camera>
              <a:lightRig rig="soft" dir="t"/>
            </a:scene3d>
            <a:sp3d extrusionH="463550" contourW="12700">
              <a:extrusionClr>
                <a:srgbClr val="FFCC00"/>
              </a:extrusionClr>
              <a:contourClr>
                <a:srgbClr val="FFCC00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650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70131" y="815718"/>
            <a:ext cx="6601693" cy="5472971"/>
            <a:chOff x="1370131" y="815718"/>
            <a:chExt cx="6601693" cy="5472971"/>
          </a:xfrm>
        </p:grpSpPr>
        <p:sp>
          <p:nvSpPr>
            <p:cNvPr id="4" name="Rectangle 3"/>
            <p:cNvSpPr/>
            <p:nvPr/>
          </p:nvSpPr>
          <p:spPr>
            <a:xfrm>
              <a:off x="3469021" y="3148082"/>
              <a:ext cx="914400" cy="914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6" name="&quot;No&quot; Symbol 5"/>
            <p:cNvSpPr/>
            <p:nvPr/>
          </p:nvSpPr>
          <p:spPr>
            <a:xfrm rot="5152975">
              <a:off x="7057424" y="3950571"/>
              <a:ext cx="914400" cy="914400"/>
            </a:xfrm>
            <a:prstGeom prst="noSmoking">
              <a:avLst/>
            </a:prstGeom>
            <a:solidFill>
              <a:srgbClr val="0000CF"/>
            </a:solidFill>
            <a:ln w="3175" cap="flat" cmpd="sng">
              <a:solidFill>
                <a:srgbClr val="0000CF"/>
              </a:solidFill>
              <a:miter lim="800000"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scene3d>
              <a:camera prst="isometricOffAxis1Right">
                <a:rot lat="1140000" lon="20940000" rev="0"/>
              </a:camera>
              <a:lightRig rig="threePt" dir="t">
                <a:rot lat="0" lon="0" rev="0"/>
              </a:lightRig>
            </a:scene3d>
            <a:sp3d extrusionH="381000"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8" name="&quot;No&quot; Symbol 7"/>
            <p:cNvSpPr/>
            <p:nvPr/>
          </p:nvSpPr>
          <p:spPr>
            <a:xfrm rot="7572654" flipH="1" flipV="1">
              <a:off x="2888779" y="2614428"/>
              <a:ext cx="914400" cy="914400"/>
            </a:xfrm>
            <a:prstGeom prst="noSmoking">
              <a:avLst/>
            </a:prstGeom>
            <a:gradFill flip="none" rotWithShape="1">
              <a:gsLst>
                <a:gs pos="42000">
                  <a:schemeClr val="accent2">
                    <a:lumMod val="60000"/>
                    <a:lumOff val="40000"/>
                  </a:schemeClr>
                </a:gs>
                <a:gs pos="0">
                  <a:srgbClr val="8CC1D3"/>
                </a:gs>
                <a:gs pos="82000">
                  <a:schemeClr val="bg2"/>
                </a:gs>
                <a:gs pos="58000">
                  <a:schemeClr val="accent2">
                    <a:lumMod val="50000"/>
                  </a:schemeClr>
                </a:gs>
                <a:gs pos="28000">
                  <a:schemeClr val="bg1"/>
                </a:gs>
                <a:gs pos="54000">
                  <a:srgbClr val="C53D48"/>
                </a:gs>
                <a:gs pos="99000">
                  <a:srgbClr val="8CC1D3"/>
                </a:gs>
                <a:gs pos="72000">
                  <a:schemeClr val="accent2">
                    <a:lumMod val="60000"/>
                    <a:lumOff val="40000"/>
                  </a:schemeClr>
                </a:gs>
                <a:gs pos="63000">
                  <a:srgbClr val="C53D48"/>
                </a:gs>
              </a:gsLst>
              <a:lin ang="0" scaled="1"/>
              <a:tileRect/>
            </a:gradFill>
            <a:ln w="0" cap="flat" cmpd="sng">
              <a:noFill/>
              <a:miter lim="800000"/>
            </a:ln>
            <a:effectLst/>
            <a:scene3d>
              <a:camera prst="isometricRightUp">
                <a:rot lat="0" lon="21180000" rev="0"/>
              </a:camera>
              <a:lightRig rig="soft" dir="t">
                <a:rot lat="0" lon="0" rev="0"/>
              </a:lightRig>
            </a:scene3d>
            <a:sp3d extrusionH="1016000" prstMaterial="matte">
              <a:extrusionClr>
                <a:srgbClr val="8CC1D3"/>
              </a:extrusionClr>
              <a:contourClr>
                <a:srgbClr val="8CC1D3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9" name="Shape 57"/>
            <p:cNvSpPr/>
            <p:nvPr/>
          </p:nvSpPr>
          <p:spPr>
            <a:xfrm rot="4302462">
              <a:off x="3964457" y="3372975"/>
              <a:ext cx="914400" cy="914400"/>
            </a:xfrm>
            <a:prstGeom prst="noSmoking">
              <a:avLst>
                <a:gd name="adj" fmla="val 18750"/>
              </a:avLst>
            </a:prstGeom>
            <a:solidFill>
              <a:srgbClr val="000090"/>
            </a:solidFill>
            <a:ln w="3175" cap="flat" cmpd="sng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scene3d>
              <a:camera prst="orthographicFront">
                <a:rot lat="1140000" lon="20940000" rev="0"/>
              </a:camera>
              <a:lightRig rig="threePt" dir="t"/>
            </a:scene3d>
            <a:sp3d extrusionH="381000"/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55"/>
            <p:cNvSpPr/>
            <p:nvPr/>
          </p:nvSpPr>
          <p:spPr>
            <a:xfrm rot="4190397">
              <a:off x="4512980" y="2075594"/>
              <a:ext cx="914400" cy="914400"/>
            </a:xfrm>
            <a:prstGeom prst="noSmoking">
              <a:avLst>
                <a:gd name="adj" fmla="val 18750"/>
              </a:avLst>
            </a:prstGeom>
            <a:solidFill>
              <a:srgbClr val="273CFF"/>
            </a:solidFill>
            <a:ln w="3175" cap="flat" cmpd="sng">
              <a:solidFill>
                <a:srgbClr val="273CFF"/>
              </a:solidFill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scene3d>
              <a:camera prst="orthographicFront">
                <a:rot lat="1140000" lon="20940000" rev="0"/>
              </a:camera>
              <a:lightRig rig="threePt" dir="t"/>
            </a:scene3d>
            <a:sp3d extrusionH="381000"/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56"/>
            <p:cNvSpPr/>
            <p:nvPr/>
          </p:nvSpPr>
          <p:spPr>
            <a:xfrm rot="4888701">
              <a:off x="4845210" y="5374289"/>
              <a:ext cx="914400" cy="914400"/>
            </a:xfrm>
            <a:prstGeom prst="noSmoking">
              <a:avLst>
                <a:gd name="adj" fmla="val 18750"/>
              </a:avLst>
            </a:prstGeom>
            <a:solidFill>
              <a:srgbClr val="0000FF"/>
            </a:solidFill>
            <a:ln w="31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scene3d>
              <a:camera prst="orthographicFront">
                <a:rot lat="1140000" lon="20940000" rev="0"/>
              </a:camera>
              <a:lightRig rig="threePt" dir="t"/>
            </a:scene3d>
            <a:sp3d extrusionH="381000"/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54"/>
            <p:cNvSpPr/>
            <p:nvPr/>
          </p:nvSpPr>
          <p:spPr>
            <a:xfrm rot="4792822">
              <a:off x="6112664" y="4920067"/>
              <a:ext cx="914400" cy="914400"/>
            </a:xfrm>
            <a:prstGeom prst="noSmoking">
              <a:avLst>
                <a:gd name="adj" fmla="val 18750"/>
              </a:avLst>
            </a:prstGeom>
            <a:solidFill>
              <a:srgbClr val="3366FF"/>
            </a:solidFill>
            <a:ln w="3175" cap="flat" cmpd="sng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scene3d>
              <a:camera prst="orthographicFront">
                <a:rot lat="1140000" lon="20940000" rev="0"/>
              </a:camera>
              <a:lightRig rig="threePt" dir="t"/>
            </a:scene3d>
            <a:sp3d extrusionH="381000"/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&quot;No&quot; Symbol 12"/>
            <p:cNvSpPr/>
            <p:nvPr/>
          </p:nvSpPr>
          <p:spPr>
            <a:xfrm rot="7572654" flipH="1" flipV="1">
              <a:off x="3011814" y="1454704"/>
              <a:ext cx="914400" cy="914400"/>
            </a:xfrm>
            <a:prstGeom prst="noSmoking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89000">
                  <a:srgbClr val="C53D48"/>
                </a:gs>
                <a:gs pos="43000">
                  <a:srgbClr val="94B3D7"/>
                </a:gs>
                <a:gs pos="24000">
                  <a:schemeClr val="bg1"/>
                </a:gs>
                <a:gs pos="100000">
                  <a:schemeClr val="accent2">
                    <a:lumMod val="60000"/>
                    <a:lumOff val="40000"/>
                  </a:schemeClr>
                </a:gs>
                <a:gs pos="11000">
                  <a:srgbClr val="C53D48"/>
                </a:gs>
                <a:gs pos="73000">
                  <a:schemeClr val="bg1"/>
                </a:gs>
                <a:gs pos="53000">
                  <a:srgbClr val="95CCE0"/>
                </a:gs>
                <a:gs pos="62000">
                  <a:schemeClr val="accent1">
                    <a:lumMod val="60000"/>
                    <a:lumOff val="40000"/>
                  </a:schemeClr>
                </a:gs>
                <a:gs pos="17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0" cap="flat" cmpd="sng">
              <a:noFill/>
              <a:miter lim="800000"/>
            </a:ln>
            <a:effectLst/>
            <a:scene3d>
              <a:camera prst="isometricRightUp">
                <a:rot lat="0" lon="21180000" rev="0"/>
              </a:camera>
              <a:lightRig rig="soft" dir="t">
                <a:rot lat="0" lon="0" rev="0"/>
              </a:lightRig>
            </a:scene3d>
            <a:sp3d extrusionH="1079500" prstMaterial="matte">
              <a:extrusionClr>
                <a:srgbClr val="8CC1D3"/>
              </a:extrusionClr>
              <a:contourClr>
                <a:srgbClr val="8CC1D3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4" name="&quot;No&quot; Symbol 13"/>
            <p:cNvSpPr/>
            <p:nvPr/>
          </p:nvSpPr>
          <p:spPr>
            <a:xfrm rot="7572654" flipH="1" flipV="1">
              <a:off x="5929593" y="2250745"/>
              <a:ext cx="914400" cy="914400"/>
            </a:xfrm>
            <a:prstGeom prst="noSmoking">
              <a:avLst/>
            </a:prstGeom>
            <a:gradFill flip="none" rotWithShape="1">
              <a:gsLst>
                <a:gs pos="66000">
                  <a:schemeClr val="accent2">
                    <a:lumMod val="60000"/>
                    <a:lumOff val="40000"/>
                  </a:schemeClr>
                </a:gs>
                <a:gs pos="26000">
                  <a:srgbClr val="94CCE0"/>
                </a:gs>
                <a:gs pos="83000">
                  <a:srgbClr val="C53D48"/>
                </a:gs>
                <a:gs pos="51000">
                  <a:schemeClr val="bg2"/>
                </a:gs>
                <a:gs pos="0">
                  <a:schemeClr val="accent1">
                    <a:lumMod val="60000"/>
                    <a:lumOff val="40000"/>
                  </a:schemeClr>
                </a:gs>
                <a:gs pos="45000">
                  <a:schemeClr val="bg1"/>
                </a:gs>
                <a:gs pos="59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0" cap="flat" cmpd="sng">
              <a:noFill/>
              <a:miter lim="800000"/>
            </a:ln>
            <a:effectLst/>
            <a:scene3d>
              <a:camera prst="isometricRightUp">
                <a:rot lat="0" lon="21180000" rev="0"/>
              </a:camera>
              <a:lightRig rig="soft" dir="t">
                <a:rot lat="0" lon="0" rev="0"/>
              </a:lightRig>
            </a:scene3d>
            <a:sp3d extrusionH="1016000" prstMaterial="matte">
              <a:extrusionClr>
                <a:srgbClr val="8CC1D3"/>
              </a:extrusionClr>
              <a:contourClr>
                <a:srgbClr val="8CC1D3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5" name="&quot;No&quot; Symbol 14"/>
            <p:cNvSpPr/>
            <p:nvPr/>
          </p:nvSpPr>
          <p:spPr>
            <a:xfrm rot="7572654" flipH="1" flipV="1">
              <a:off x="4542052" y="815718"/>
              <a:ext cx="914400" cy="914400"/>
            </a:xfrm>
            <a:prstGeom prst="noSmoking">
              <a:avLst/>
            </a:prstGeom>
            <a:gradFill flip="none" rotWithShape="1">
              <a:gsLst>
                <a:gs pos="59000">
                  <a:schemeClr val="accent2">
                    <a:lumMod val="60000"/>
                    <a:lumOff val="40000"/>
                  </a:schemeClr>
                </a:gs>
                <a:gs pos="45000">
                  <a:schemeClr val="bg1"/>
                </a:gs>
                <a:gs pos="0">
                  <a:schemeClr val="accent1">
                    <a:lumMod val="60000"/>
                    <a:lumOff val="40000"/>
                  </a:schemeClr>
                </a:gs>
                <a:gs pos="51000">
                  <a:schemeClr val="bg2"/>
                </a:gs>
                <a:gs pos="83000">
                  <a:srgbClr val="C53D48"/>
                </a:gs>
                <a:gs pos="26000">
                  <a:srgbClr val="94B3D7"/>
                </a:gs>
                <a:gs pos="66000">
                  <a:schemeClr val="accent2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0" cap="flat" cmpd="sng">
              <a:noFill/>
              <a:miter lim="800000"/>
            </a:ln>
            <a:effectLst/>
            <a:scene3d>
              <a:camera prst="isometricRightUp">
                <a:rot lat="0" lon="21180000" rev="0"/>
              </a:camera>
              <a:lightRig rig="soft" dir="t">
                <a:rot lat="0" lon="0" rev="0"/>
              </a:lightRig>
            </a:scene3d>
            <a:sp3d extrusionH="1143000" prstMaterial="matte">
              <a:extrusionClr>
                <a:srgbClr val="8CC1D3"/>
              </a:extrusionClr>
              <a:contourClr>
                <a:srgbClr val="8CC1D3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6" name="&quot;No&quot; Symbol 15"/>
            <p:cNvSpPr/>
            <p:nvPr/>
          </p:nvSpPr>
          <p:spPr>
            <a:xfrm rot="7572654" flipH="1" flipV="1">
              <a:off x="6004097" y="3434365"/>
              <a:ext cx="914400" cy="914400"/>
            </a:xfrm>
            <a:prstGeom prst="noSmoking">
              <a:avLst/>
            </a:prstGeom>
            <a:gradFill flip="none" rotWithShape="1">
              <a:gsLst>
                <a:gs pos="59000">
                  <a:schemeClr val="accent2">
                    <a:lumMod val="60000"/>
                    <a:lumOff val="40000"/>
                  </a:schemeClr>
                </a:gs>
                <a:gs pos="45000">
                  <a:schemeClr val="bg1"/>
                </a:gs>
                <a:gs pos="0">
                  <a:schemeClr val="accent1">
                    <a:lumMod val="60000"/>
                    <a:lumOff val="40000"/>
                  </a:schemeClr>
                </a:gs>
                <a:gs pos="51000">
                  <a:schemeClr val="bg2"/>
                </a:gs>
                <a:gs pos="83000">
                  <a:srgbClr val="C53D48"/>
                </a:gs>
                <a:gs pos="26000">
                  <a:srgbClr val="94B3D7"/>
                </a:gs>
                <a:gs pos="66000">
                  <a:schemeClr val="accent2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0" cap="flat" cmpd="sng">
              <a:noFill/>
              <a:miter lim="800000"/>
            </a:ln>
            <a:effectLst/>
            <a:scene3d>
              <a:camera prst="isometricRightUp">
                <a:rot lat="0" lon="21180000" rev="0"/>
              </a:camera>
              <a:lightRig rig="soft" dir="t">
                <a:rot lat="0" lon="0" rev="0"/>
              </a:lightRig>
            </a:scene3d>
            <a:sp3d extrusionH="1016000" prstMaterial="matte">
              <a:extrusionClr>
                <a:srgbClr val="8CC1D3"/>
              </a:extrusionClr>
              <a:contourClr>
                <a:srgbClr val="8CC1D3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7" name="&quot;No&quot; Symbol 16"/>
            <p:cNvSpPr/>
            <p:nvPr/>
          </p:nvSpPr>
          <p:spPr>
            <a:xfrm rot="20698450">
              <a:off x="4730509" y="4171286"/>
              <a:ext cx="914400" cy="914400"/>
            </a:xfrm>
            <a:prstGeom prst="noSmoking">
              <a:avLst/>
            </a:prstGeom>
            <a:gradFill flip="none" rotWithShape="1">
              <a:gsLst>
                <a:gs pos="1000">
                  <a:srgbClr val="00B0F0"/>
                </a:gs>
                <a:gs pos="19000">
                  <a:srgbClr val="FFFF00"/>
                </a:gs>
                <a:gs pos="31000">
                  <a:srgbClr val="FF888F"/>
                </a:gs>
                <a:gs pos="41000">
                  <a:srgbClr val="FF33CC"/>
                </a:gs>
                <a:gs pos="56000">
                  <a:srgbClr val="FF888F"/>
                </a:gs>
                <a:gs pos="77000">
                  <a:srgbClr val="FFFF00"/>
                </a:gs>
                <a:gs pos="11000">
                  <a:srgbClr val="00B050"/>
                </a:gs>
                <a:gs pos="88000">
                  <a:srgbClr val="00B0F0"/>
                </a:gs>
                <a:gs pos="24000">
                  <a:srgbClr val="FF8D25"/>
                </a:gs>
              </a:gsLst>
              <a:lin ang="0" scaled="0"/>
              <a:tileRect r="-100000" b="-100000"/>
            </a:gradFill>
            <a:ln w="0" cap="flat" cmpd="sng">
              <a:noFill/>
              <a:miter lim="800000"/>
            </a:ln>
            <a:effectLst/>
            <a:scene3d>
              <a:camera prst="isometricOffAxis1Left">
                <a:rot lat="0" lon="420000" rev="0"/>
              </a:camera>
              <a:lightRig rig="soft" dir="t">
                <a:rot lat="0" lon="0" rev="0"/>
              </a:lightRig>
            </a:scene3d>
            <a:sp3d extrusionH="952500" prstMaterial="matte">
              <a:bevelB w="82550" h="349250" prst="relaxedInset"/>
              <a:extrusionClr>
                <a:srgbClr val="FF47F9"/>
              </a:extrusionClr>
              <a:contourClr>
                <a:srgbClr val="FF47F9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8" name="&quot;No&quot; Symbol 17"/>
            <p:cNvSpPr/>
            <p:nvPr/>
          </p:nvSpPr>
          <p:spPr>
            <a:xfrm rot="20698450">
              <a:off x="1370131" y="4890386"/>
              <a:ext cx="914400" cy="914400"/>
            </a:xfrm>
            <a:prstGeom prst="noSmoking">
              <a:avLst/>
            </a:prstGeom>
            <a:gradFill flip="none" rotWithShape="1">
              <a:gsLst>
                <a:gs pos="1000">
                  <a:srgbClr val="00B0F0"/>
                </a:gs>
                <a:gs pos="6000">
                  <a:srgbClr val="92D050"/>
                </a:gs>
                <a:gs pos="9000">
                  <a:srgbClr val="FFFF00"/>
                </a:gs>
                <a:gs pos="18000">
                  <a:srgbClr val="FF888F"/>
                </a:gs>
                <a:gs pos="22000">
                  <a:srgbClr val="FF33CC"/>
                </a:gs>
                <a:gs pos="34000">
                  <a:srgbClr val="FF888F"/>
                </a:gs>
                <a:gs pos="42000">
                  <a:srgbClr val="FFFF00"/>
                </a:gs>
                <a:gs pos="51000">
                  <a:srgbClr val="00B050"/>
                </a:gs>
                <a:gs pos="47000">
                  <a:srgbClr val="00B0F0"/>
                </a:gs>
              </a:gsLst>
              <a:lin ang="5400000" scaled="0"/>
              <a:tileRect r="-100000" b="-100000"/>
            </a:gradFill>
            <a:ln w="0" cap="flat" cmpd="sng">
              <a:noFill/>
              <a:miter lim="800000"/>
            </a:ln>
            <a:effectLst/>
            <a:scene3d>
              <a:camera prst="isometricOffAxis1Left">
                <a:rot lat="0" lon="420000" rev="0"/>
              </a:camera>
              <a:lightRig rig="soft" dir="t">
                <a:rot lat="0" lon="0" rev="0"/>
              </a:lightRig>
            </a:scene3d>
            <a:sp3d extrusionH="952500" prstMaterial="matte">
              <a:extrusionClr>
                <a:srgbClr val="FF47F9"/>
              </a:extrusionClr>
              <a:contourClr>
                <a:srgbClr val="FF47F9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9" name="&quot;No&quot; Symbol 18"/>
            <p:cNvSpPr/>
            <p:nvPr/>
          </p:nvSpPr>
          <p:spPr>
            <a:xfrm rot="20742477">
              <a:off x="1693877" y="3246797"/>
              <a:ext cx="914400" cy="914400"/>
            </a:xfrm>
            <a:prstGeom prst="noSmoking">
              <a:avLst/>
            </a:prstGeom>
            <a:gradFill flip="none" rotWithShape="1">
              <a:gsLst>
                <a:gs pos="0">
                  <a:srgbClr val="FF33CC"/>
                </a:gs>
                <a:gs pos="7000">
                  <a:srgbClr val="FF888F"/>
                </a:gs>
                <a:gs pos="13000">
                  <a:srgbClr val="FFFF00"/>
                </a:gs>
                <a:gs pos="16000">
                  <a:srgbClr val="00B050"/>
                </a:gs>
                <a:gs pos="17000">
                  <a:srgbClr val="00B0F0"/>
                </a:gs>
                <a:gs pos="25000">
                  <a:srgbClr val="00B0F0"/>
                </a:gs>
                <a:gs pos="32000">
                  <a:srgbClr val="00B050"/>
                </a:gs>
                <a:gs pos="37000">
                  <a:srgbClr val="FFFF00"/>
                </a:gs>
                <a:gs pos="64000">
                  <a:srgbClr val="FF888F"/>
                </a:gs>
                <a:gs pos="46000">
                  <a:srgbClr val="FF33CC"/>
                </a:gs>
              </a:gsLst>
              <a:lin ang="5400000" scaled="0"/>
              <a:tileRect r="-100000" b="-100000"/>
            </a:gradFill>
            <a:ln w="0" cap="flat" cmpd="sng">
              <a:noFill/>
              <a:miter lim="800000"/>
            </a:ln>
            <a:effectLst/>
            <a:scene3d>
              <a:camera prst="isometricOffAxis1Left">
                <a:rot lat="0" lon="420000" rev="0"/>
              </a:camera>
              <a:lightRig rig="soft" dir="t">
                <a:rot lat="0" lon="0" rev="0"/>
              </a:lightRig>
            </a:scene3d>
            <a:sp3d extrusionH="952500" prstMaterial="matte">
              <a:extrusionClr>
                <a:srgbClr val="FF47F9"/>
              </a:extrusionClr>
              <a:contourClr>
                <a:srgbClr val="FF47F9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0" name="&quot;No&quot; Symbol 19"/>
            <p:cNvSpPr/>
            <p:nvPr/>
          </p:nvSpPr>
          <p:spPr>
            <a:xfrm rot="20373560">
              <a:off x="3502453" y="5306107"/>
              <a:ext cx="914400" cy="914400"/>
            </a:xfrm>
            <a:prstGeom prst="noSmoking">
              <a:avLst/>
            </a:prstGeom>
            <a:gradFill flip="none" rotWithShape="1">
              <a:gsLst>
                <a:gs pos="0">
                  <a:srgbClr val="FF47F9"/>
                </a:gs>
                <a:gs pos="61000">
                  <a:srgbClr val="FF9539"/>
                </a:gs>
                <a:gs pos="68000">
                  <a:srgbClr val="FFFF00"/>
                </a:gs>
                <a:gs pos="75000">
                  <a:srgbClr val="3DD055"/>
                </a:gs>
                <a:gs pos="80000">
                  <a:srgbClr val="3366FF"/>
                </a:gs>
                <a:gs pos="48000">
                  <a:srgbClr val="FF6E97"/>
                </a:gs>
                <a:gs pos="54000">
                  <a:srgbClr val="FF9539"/>
                </a:gs>
              </a:gsLst>
              <a:path path="circle">
                <a:fillToRect l="100000" b="100000"/>
              </a:path>
              <a:tileRect t="-100000" r="-100000"/>
            </a:gradFill>
            <a:ln w="0" cap="flat" cmpd="sng">
              <a:noFill/>
              <a:miter lim="800000"/>
            </a:ln>
            <a:effectLst/>
            <a:scene3d>
              <a:camera prst="isometricOffAxis1Left">
                <a:rot lat="0" lon="420000" rev="0"/>
              </a:camera>
              <a:lightRig rig="soft" dir="t">
                <a:rot lat="0" lon="0" rev="0"/>
              </a:lightRig>
            </a:scene3d>
            <a:sp3d extrusionH="952500" prstMaterial="matte">
              <a:extrusionClr>
                <a:srgbClr val="FF47F9"/>
              </a:extrusionClr>
              <a:contourClr>
                <a:srgbClr val="FF47F9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1" name="&quot;No&quot; Symbol 20"/>
            <p:cNvSpPr/>
            <p:nvPr/>
          </p:nvSpPr>
          <p:spPr>
            <a:xfrm rot="20698450">
              <a:off x="2809892" y="4195734"/>
              <a:ext cx="914400" cy="914400"/>
            </a:xfrm>
            <a:prstGeom prst="noSmoking">
              <a:avLst/>
            </a:prstGeom>
            <a:gradFill flip="none" rotWithShape="1">
              <a:gsLst>
                <a:gs pos="0">
                  <a:srgbClr val="00B0F0"/>
                </a:gs>
                <a:gs pos="12000">
                  <a:srgbClr val="FFFF00"/>
                </a:gs>
                <a:gs pos="29000">
                  <a:srgbClr val="FF888F"/>
                </a:gs>
                <a:gs pos="42000">
                  <a:srgbClr val="FF33CC"/>
                </a:gs>
                <a:gs pos="58000">
                  <a:srgbClr val="FF888F"/>
                </a:gs>
                <a:gs pos="73000">
                  <a:srgbClr val="FFFF00"/>
                </a:gs>
                <a:gs pos="100000">
                  <a:srgbClr val="00B050"/>
                </a:gs>
                <a:gs pos="86000">
                  <a:srgbClr val="00B0F0"/>
                </a:gs>
              </a:gsLst>
              <a:lin ang="0" scaled="1"/>
              <a:tileRect/>
            </a:gradFill>
            <a:ln w="0" cap="flat" cmpd="sng">
              <a:noFill/>
              <a:miter lim="800000"/>
            </a:ln>
            <a:effectLst/>
            <a:scene3d>
              <a:camera prst="isometricOffAxis1Left">
                <a:rot lat="0" lon="420000" rev="0"/>
              </a:camera>
              <a:lightRig rig="soft" dir="t">
                <a:rot lat="0" lon="0" rev="0"/>
              </a:lightRig>
            </a:scene3d>
            <a:sp3d extrusionH="952500" prstMaterial="matte">
              <a:extrusionClr>
                <a:srgbClr val="FF47F9"/>
              </a:extrusionClr>
              <a:contourClr>
                <a:srgbClr val="FF47F9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3367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5-09-07 at 12.29.1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0" t="82744" r="35264"/>
          <a:stretch/>
        </p:blipFill>
        <p:spPr>
          <a:xfrm>
            <a:off x="1187864" y="2477742"/>
            <a:ext cx="1480179" cy="623855"/>
          </a:xfrm>
          <a:prstGeom prst="rect">
            <a:avLst/>
          </a:prstGeom>
        </p:spPr>
      </p:pic>
      <p:pic>
        <p:nvPicPr>
          <p:cNvPr id="4" name="Picture 3" descr="Screen Shot 2015-09-07 at 12.29.1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54" t="10890" b="20724"/>
          <a:stretch/>
        </p:blipFill>
        <p:spPr>
          <a:xfrm>
            <a:off x="1919422" y="372755"/>
            <a:ext cx="1518535" cy="2167501"/>
          </a:xfrm>
          <a:prstGeom prst="rect">
            <a:avLst/>
          </a:prstGeom>
        </p:spPr>
      </p:pic>
      <p:pic>
        <p:nvPicPr>
          <p:cNvPr id="5" name="Picture 4" descr="Screen Shot 2015-09-07 at 12.29.1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5" t="10889" r="52507" b="19870"/>
          <a:stretch/>
        </p:blipFill>
        <p:spPr>
          <a:xfrm>
            <a:off x="469365" y="345679"/>
            <a:ext cx="1573755" cy="2194577"/>
          </a:xfrm>
          <a:prstGeom prst="rect">
            <a:avLst/>
          </a:prstGeom>
        </p:spPr>
      </p:pic>
      <p:pic>
        <p:nvPicPr>
          <p:cNvPr id="7" name="Picture 6" descr="Screen Shot 2015-09-07 at 1.31.4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72"/>
          <a:stretch/>
        </p:blipFill>
        <p:spPr>
          <a:xfrm>
            <a:off x="4431760" y="1377379"/>
            <a:ext cx="3147511" cy="397829"/>
          </a:xfrm>
          <a:prstGeom prst="rect">
            <a:avLst/>
          </a:prstGeom>
        </p:spPr>
      </p:pic>
      <p:pic>
        <p:nvPicPr>
          <p:cNvPr id="8" name="Picture 7" descr="Screen Shot 2015-09-07 at 1.31.4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1" t="59894" r="39053" b="21826"/>
          <a:stretch/>
        </p:blipFill>
        <p:spPr>
          <a:xfrm>
            <a:off x="5417621" y="2176521"/>
            <a:ext cx="1055029" cy="53698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246396" y="372755"/>
            <a:ext cx="1421355" cy="1050758"/>
            <a:chOff x="621765" y="498079"/>
            <a:chExt cx="2968592" cy="2194577"/>
          </a:xfrm>
        </p:grpSpPr>
        <p:pic>
          <p:nvPicPr>
            <p:cNvPr id="10" name="Picture 9" descr="Screen Shot 2015-09-07 at 12.29.10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54" t="10890" b="20724"/>
            <a:stretch/>
          </p:blipFill>
          <p:spPr>
            <a:xfrm>
              <a:off x="2071822" y="525155"/>
              <a:ext cx="1518535" cy="2167501"/>
            </a:xfrm>
            <a:prstGeom prst="rect">
              <a:avLst/>
            </a:prstGeom>
          </p:spPr>
        </p:pic>
        <p:pic>
          <p:nvPicPr>
            <p:cNvPr id="11" name="Picture 10" descr="Screen Shot 2015-09-07 at 12.29.10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5" t="10889" r="52507" b="19870"/>
            <a:stretch/>
          </p:blipFill>
          <p:spPr>
            <a:xfrm>
              <a:off x="621765" y="498079"/>
              <a:ext cx="1573755" cy="2194577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5672084" y="1203245"/>
            <a:ext cx="261712" cy="22026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creen Shot 2015-09-07 at 1.35.1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852" y="1192919"/>
            <a:ext cx="137673" cy="142836"/>
          </a:xfrm>
          <a:prstGeom prst="rect">
            <a:avLst/>
          </a:prstGeom>
        </p:spPr>
      </p:pic>
      <p:pic>
        <p:nvPicPr>
          <p:cNvPr id="15" name="Picture 14" descr="Screen Shot 2015-09-07 at 1.54.5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832" y="1724254"/>
            <a:ext cx="660400" cy="571500"/>
          </a:xfrm>
          <a:prstGeom prst="rect">
            <a:avLst/>
          </a:prstGeom>
        </p:spPr>
      </p:pic>
      <p:pic>
        <p:nvPicPr>
          <p:cNvPr id="16" name="Picture 15" descr="Screen Shot 2015-09-07 at 1.31.4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1" t="81721" r="39053"/>
          <a:stretch/>
        </p:blipFill>
        <p:spPr>
          <a:xfrm>
            <a:off x="5539972" y="2607119"/>
            <a:ext cx="938265" cy="47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63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18</Words>
  <Application>Microsoft Macintosh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</dc:creator>
  <cp:lastModifiedBy>Molly</cp:lastModifiedBy>
  <cp:revision>7</cp:revision>
  <dcterms:created xsi:type="dcterms:W3CDTF">2015-09-05T14:55:24Z</dcterms:created>
  <dcterms:modified xsi:type="dcterms:W3CDTF">2015-09-07T17:56:53Z</dcterms:modified>
</cp:coreProperties>
</file>