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974"/>
    <a:srgbClr val="754C69"/>
    <a:srgbClr val="7C2C5A"/>
    <a:srgbClr val="9C0075"/>
    <a:srgbClr val="320025"/>
    <a:srgbClr val="580041"/>
    <a:srgbClr val="CBA5C8"/>
    <a:srgbClr val="BD1155"/>
    <a:srgbClr val="FF1771"/>
    <a:srgbClr val="CC6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872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EC7D-FAAD-4C61-86B9-E3DD96C1EFD6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DF16-1882-44A9-B506-35A61CEDCD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microsoft.com/office/2007/relationships/hdphoto" Target="../media/hdphoto2.wdp"/><Relationship Id="rId8" Type="http://schemas.openxmlformats.org/officeDocument/2006/relationships/image" Target="../media/image5.jpe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7.jpeg"/><Relationship Id="rId5" Type="http://schemas.microsoft.com/office/2007/relationships/hdphoto" Target="../media/hdphoto5.wdp"/><Relationship Id="rId6" Type="http://schemas.openxmlformats.org/officeDocument/2006/relationships/image" Target="../media/image8.jpeg"/><Relationship Id="rId7" Type="http://schemas.microsoft.com/office/2007/relationships/hdphoto" Target="../media/hdphoto6.wdp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late 3"/>
          <p:cNvSpPr/>
          <p:nvPr/>
        </p:nvSpPr>
        <p:spPr>
          <a:xfrm rot="1509570">
            <a:off x="7389998" y="2817999"/>
            <a:ext cx="914400" cy="914400"/>
          </a:xfrm>
          <a:prstGeom prst="flowChartCollate">
            <a:avLst/>
          </a:prstGeom>
          <a:pattFill prst="dotDmnd">
            <a:fgClr>
              <a:schemeClr val="tx1"/>
            </a:fgClr>
            <a:bgClr>
              <a:srgbClr val="FF6FCF"/>
            </a:bgClr>
          </a:pattFill>
          <a:ln>
            <a:noFill/>
          </a:ln>
          <a:scene3d>
            <a:camera prst="isometricRightUp">
              <a:rot lat="1427951" lon="19800394" rev="464321"/>
            </a:camera>
            <a:lightRig rig="soft" dir="t"/>
          </a:scene3d>
          <a:sp3d extrusionH="165100" prstMaterial="matte">
            <a:extrusionClr>
              <a:srgbClr val="7C2C5A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llate 4"/>
          <p:cNvSpPr/>
          <p:nvPr/>
        </p:nvSpPr>
        <p:spPr>
          <a:xfrm rot="1530263">
            <a:off x="4038508" y="3352708"/>
            <a:ext cx="914400" cy="914400"/>
          </a:xfrm>
          <a:prstGeom prst="flowChartCollate">
            <a:avLst/>
          </a:prstGeom>
          <a:pattFill prst="dotDmnd">
            <a:fgClr>
              <a:schemeClr val="tx1"/>
            </a:fgClr>
            <a:bgClr>
              <a:srgbClr val="CC6EBD"/>
            </a:bgClr>
          </a:pattFill>
          <a:ln>
            <a:noFill/>
          </a:ln>
          <a:scene3d>
            <a:camera prst="isometricRightUp">
              <a:rot lat="1427951" lon="19800394" rev="464321"/>
            </a:camera>
            <a:lightRig rig="soft" dir="t"/>
          </a:scene3d>
          <a:sp3d extrusionH="165100" prstMaterial="matte">
            <a:extrusionClr>
              <a:srgbClr val="9C0075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llate 6"/>
          <p:cNvSpPr/>
          <p:nvPr/>
        </p:nvSpPr>
        <p:spPr>
          <a:xfrm rot="1523006">
            <a:off x="4647650" y="304251"/>
            <a:ext cx="914400" cy="914400"/>
          </a:xfrm>
          <a:prstGeom prst="flowChartCollate">
            <a:avLst/>
          </a:prstGeom>
          <a:pattFill prst="dotDmnd">
            <a:fgClr>
              <a:schemeClr val="tx1"/>
            </a:fgClr>
            <a:bgClr>
              <a:srgbClr val="EEBAED"/>
            </a:bgClr>
          </a:pattFill>
          <a:ln>
            <a:noFill/>
          </a:ln>
          <a:scene3d>
            <a:camera prst="isometricRightUp">
              <a:rot lat="1427951" lon="19800394" rev="464321"/>
            </a:camera>
            <a:lightRig rig="soft" dir="t"/>
          </a:scene3d>
          <a:sp3d extrusionH="165100" prstMaterial="matte">
            <a:extrusionClr>
              <a:srgbClr val="9C0075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llate 7"/>
          <p:cNvSpPr/>
          <p:nvPr/>
        </p:nvSpPr>
        <p:spPr>
          <a:xfrm rot="1470074">
            <a:off x="3653636" y="1977238"/>
            <a:ext cx="914400" cy="914400"/>
          </a:xfrm>
          <a:prstGeom prst="flowChartCollate">
            <a:avLst/>
          </a:prstGeom>
          <a:pattFill prst="dotDmnd">
            <a:fgClr>
              <a:schemeClr val="tx1"/>
            </a:fgClr>
            <a:bgClr>
              <a:srgbClr val="FF5AB7"/>
            </a:bgClr>
          </a:pattFill>
          <a:ln>
            <a:noFill/>
          </a:ln>
          <a:scene3d>
            <a:camera prst="isometricRightUp">
              <a:rot lat="1427951" lon="19800394" rev="464321"/>
            </a:camera>
            <a:lightRig rig="soft" dir="t"/>
          </a:scene3d>
          <a:sp3d extrusionH="165100" prstMaterial="matte">
            <a:extrusionClr>
              <a:srgbClr val="7C2C5A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late 8"/>
          <p:cNvSpPr/>
          <p:nvPr/>
        </p:nvSpPr>
        <p:spPr>
          <a:xfrm rot="1545728">
            <a:off x="4877672" y="4953872"/>
            <a:ext cx="914400" cy="914400"/>
          </a:xfrm>
          <a:prstGeom prst="flowChartCollate">
            <a:avLst/>
          </a:prstGeom>
          <a:pattFill prst="dotDmnd">
            <a:fgClr>
              <a:schemeClr val="tx1"/>
            </a:fgClr>
            <a:bgClr>
              <a:srgbClr val="FE8FFF"/>
            </a:bgClr>
          </a:pattFill>
          <a:ln>
            <a:noFill/>
          </a:ln>
          <a:scene3d>
            <a:camera prst="isometricRightUp">
              <a:rot lat="1427951" lon="19800394" rev="464321"/>
            </a:camera>
            <a:lightRig rig="soft" dir="t"/>
          </a:scene3d>
          <a:sp3d extrusionH="165100" prstMaterial="matte">
            <a:extrusionClr>
              <a:srgbClr val="9C0075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 </a:t>
            </a:r>
            <a:endParaRPr lang="en-US" dirty="0"/>
          </a:p>
        </p:txBody>
      </p:sp>
      <p:sp>
        <p:nvSpPr>
          <p:cNvPr id="11" name="Collate 10"/>
          <p:cNvSpPr/>
          <p:nvPr/>
        </p:nvSpPr>
        <p:spPr>
          <a:xfrm>
            <a:off x="1752600" y="1447800"/>
            <a:ext cx="914400" cy="1143000"/>
          </a:xfrm>
          <a:prstGeom prst="flowChartCollate">
            <a:avLst/>
          </a:prstGeom>
          <a:blipFill rotWithShape="1">
            <a:blip r:embed="rId2">
              <a:alphaModFix amt="70000"/>
            </a:blip>
            <a:tile tx="0" ty="0" sx="100000" sy="100000" flip="none" algn="tl"/>
          </a:blipFill>
          <a:ln>
            <a:noFill/>
          </a:ln>
          <a:scene3d>
            <a:camera prst="isometricRightUp"/>
            <a:lightRig rig="threePt" dir="t"/>
          </a:scene3d>
          <a:sp3d extrusionH="127000">
            <a:extrusionClr>
              <a:schemeClr val="tx1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late 11"/>
          <p:cNvSpPr/>
          <p:nvPr/>
        </p:nvSpPr>
        <p:spPr>
          <a:xfrm>
            <a:off x="3505200" y="4953000"/>
            <a:ext cx="914400" cy="1143000"/>
          </a:xfrm>
          <a:prstGeom prst="flowChartCollate">
            <a:avLst/>
          </a:prstGeom>
          <a:blipFill rotWithShape="1"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tile tx="0" ty="0" sx="100000" sy="100000" flip="none" algn="tl"/>
          </a:blipFill>
          <a:ln>
            <a:noFill/>
          </a:ln>
          <a:scene3d>
            <a:camera prst="isometricRightUp"/>
            <a:lightRig rig="threePt" dir="t"/>
          </a:scene3d>
          <a:sp3d extrusionH="127000">
            <a:extrusionClr>
              <a:schemeClr val="tx1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late 12"/>
          <p:cNvSpPr/>
          <p:nvPr/>
        </p:nvSpPr>
        <p:spPr>
          <a:xfrm>
            <a:off x="6858000" y="3886200"/>
            <a:ext cx="914400" cy="1143000"/>
          </a:xfrm>
          <a:prstGeom prst="flowChartCollate">
            <a:avLst/>
          </a:prstGeom>
          <a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  <a:scene3d>
            <a:camera prst="isometricRightUp"/>
            <a:lightRig rig="threePt" dir="t"/>
          </a:scene3d>
          <a:sp3d extrusionH="127000">
            <a:extrusionClr>
              <a:schemeClr val="tx1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late 13"/>
          <p:cNvSpPr/>
          <p:nvPr/>
        </p:nvSpPr>
        <p:spPr>
          <a:xfrm>
            <a:off x="4876800" y="1524000"/>
            <a:ext cx="914400" cy="1143000"/>
          </a:xfrm>
          <a:prstGeom prst="flowChartCollat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scene3d>
            <a:camera prst="isometricRightUp"/>
            <a:lightRig rig="threePt" dir="t"/>
          </a:scene3d>
          <a:sp3d extrusionH="127000">
            <a:extrusionClr>
              <a:schemeClr val="tx1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llate 14"/>
          <p:cNvSpPr/>
          <p:nvPr/>
        </p:nvSpPr>
        <p:spPr>
          <a:xfrm>
            <a:off x="2743200" y="2438400"/>
            <a:ext cx="914400" cy="1143000"/>
          </a:xfrm>
          <a:prstGeom prst="flowChartCollate">
            <a:avLst/>
          </a:prstGeom>
          <a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bright="-22000" contrast="2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scene3d>
            <a:camera prst="isometricRightUp"/>
            <a:lightRig rig="threePt" dir="t"/>
          </a:scene3d>
          <a:sp3d extrusionH="127000">
            <a:extrusionClr>
              <a:schemeClr val="tx1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Collate 4"/>
          <p:cNvSpPr/>
          <p:nvPr/>
        </p:nvSpPr>
        <p:spPr>
          <a:xfrm rot="16508518">
            <a:off x="6058936" y="2172736"/>
            <a:ext cx="914400" cy="914400"/>
          </a:xfrm>
          <a:prstGeom prst="flowChartCollate">
            <a:avLst/>
          </a:prstGeom>
          <a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scene3d>
            <a:camera prst="isometricRightUp">
              <a:rot lat="600000" lon="21000000" rev="0"/>
            </a:camera>
            <a:lightRig rig="soft" dir="t"/>
          </a:scene3d>
          <a:sp3d extrusionH="876300">
            <a:extrusionClr>
              <a:schemeClr val="accent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 dpi="0" rotWithShape="1">
                  <a:blip r:embed="rId5"/>
                  <a:srcRect/>
                  <a:tile tx="0" ty="0" sx="100000" sy="100000" flip="none" algn="tl"/>
                </a:blipFill>
              </a:rPr>
              <a:t>x</a:t>
            </a:r>
            <a:endParaRPr lang="en-US" dirty="0">
              <a:blipFill dpi="0" rotWithShape="1">
                <a:blip r:embed="rId5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17" name="Flowchart: Collate 5"/>
          <p:cNvSpPr/>
          <p:nvPr/>
        </p:nvSpPr>
        <p:spPr>
          <a:xfrm rot="16508518">
            <a:off x="3010936" y="724936"/>
            <a:ext cx="914400" cy="914400"/>
          </a:xfrm>
          <a:prstGeom prst="flowChartCollate">
            <a:avLst/>
          </a:prstGeom>
          <a:blipFill dpi="0" rotWithShape="0">
            <a:blip r:embed="rId5">
              <a:alphaModFix amt="50000"/>
            </a:blip>
            <a:srcRect/>
            <a:tile tx="0" ty="0" sx="100000" sy="100000" flip="none" algn="tl"/>
          </a:blipFill>
          <a:ln>
            <a:noFill/>
          </a:ln>
          <a:scene3d>
            <a:camera prst="isometricRightUp">
              <a:rot lat="600000" lon="21000000" rev="0"/>
            </a:camera>
            <a:lightRig rig="flood" dir="t"/>
          </a:scene3d>
          <a:sp3d extrusionH="876300">
            <a:extrusionClr>
              <a:schemeClr val="accent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 dpi="0" rotWithShape="1">
                  <a:blip r:embed="rId5"/>
                  <a:srcRect/>
                  <a:tile tx="0" ty="0" sx="100000" sy="100000" flip="none" algn="tl"/>
                </a:blipFill>
              </a:rPr>
              <a:t>x</a:t>
            </a:r>
            <a:endParaRPr lang="en-US" dirty="0">
              <a:blipFill dpi="0" rotWithShape="1">
                <a:blip r:embed="rId5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18" name="Flowchart: Collate 6"/>
          <p:cNvSpPr/>
          <p:nvPr/>
        </p:nvSpPr>
        <p:spPr>
          <a:xfrm rot="16508518">
            <a:off x="2477537" y="3772937"/>
            <a:ext cx="914400" cy="914400"/>
          </a:xfrm>
          <a:prstGeom prst="flowChartCollate">
            <a:avLst/>
          </a:prstGeom>
          <a:blipFill dpi="0" rotWithShape="1">
            <a:blip r:embed="rId5"/>
            <a:srcRect/>
            <a:tile tx="330200" ty="0" sx="19000" sy="86000" flip="none" algn="tl"/>
          </a:blipFill>
          <a:ln>
            <a:noFill/>
          </a:ln>
          <a:scene3d>
            <a:camera prst="isometricRightUp">
              <a:rot lat="600000" lon="21000000" rev="0"/>
            </a:camera>
            <a:lightRig rig="threePt" dir="t"/>
          </a:scene3d>
          <a:sp3d extrusionH="876300">
            <a:extrusionClr>
              <a:srgbClr val="21395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 dpi="0" rotWithShape="1">
                  <a:blip r:embed="rId5"/>
                  <a:srcRect/>
                  <a:tile tx="0" ty="0" sx="100000" sy="100000" flip="none" algn="tl"/>
                </a:blipFill>
              </a:rPr>
              <a:t>x</a:t>
            </a:r>
            <a:endParaRPr lang="en-US" dirty="0">
              <a:blipFill dpi="0" rotWithShape="1">
                <a:blip r:embed="rId5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19" name="Flowchart: Collate 7"/>
          <p:cNvSpPr/>
          <p:nvPr/>
        </p:nvSpPr>
        <p:spPr>
          <a:xfrm rot="16508518">
            <a:off x="5449336" y="3696735"/>
            <a:ext cx="914400" cy="914400"/>
          </a:xfrm>
          <a:prstGeom prst="flowChartCollate">
            <a:avLst/>
          </a:prstGeom>
          <a:blipFill dpi="0" rotWithShape="0"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8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/>
            <a:tile tx="0" ty="0" sx="100000" sy="100000" flip="y" algn="tr"/>
          </a:blipFill>
          <a:ln>
            <a:noFill/>
          </a:ln>
          <a:scene3d>
            <a:camera prst="isometricRightUp">
              <a:rot lat="600000" lon="21000000" rev="0"/>
            </a:camera>
            <a:lightRig rig="threePt" dir="t"/>
          </a:scene3d>
          <a:sp3d extrusionH="876300">
            <a:extrusionClr>
              <a:schemeClr val="accent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 dpi="0" rotWithShape="1">
                  <a:blip r:embed="rId5"/>
                  <a:srcRect/>
                  <a:tile tx="0" ty="0" sx="100000" sy="100000" flip="none" algn="tl"/>
                </a:blipFill>
              </a:rPr>
              <a:t>x</a:t>
            </a:r>
            <a:endParaRPr lang="en-US" dirty="0">
              <a:blipFill dpi="0" rotWithShape="1">
                <a:blip r:embed="rId5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20" name="Flowchart: Collate 8"/>
          <p:cNvSpPr/>
          <p:nvPr/>
        </p:nvSpPr>
        <p:spPr>
          <a:xfrm rot="16508518">
            <a:off x="6135137" y="877336"/>
            <a:ext cx="914400" cy="914400"/>
          </a:xfrm>
          <a:prstGeom prst="flowChartCollate">
            <a:avLst/>
          </a:prstGeom>
          <a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scene3d>
            <a:camera prst="isometricRightUp">
              <a:rot lat="600000" lon="21000000" rev="0"/>
            </a:camera>
            <a:lightRig rig="harsh" dir="t"/>
          </a:scene3d>
          <a:sp3d extrusionH="876300" prstMaterial="matte">
            <a:extrusionClr>
              <a:schemeClr val="accent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blipFill dpi="0" rotWithShape="1">
                  <a:blip r:embed="rId5"/>
                  <a:srcRect/>
                  <a:tile tx="0" ty="0" sx="100000" sy="100000" flip="none" algn="tl"/>
                </a:blipFill>
              </a:rPr>
              <a:t>x</a:t>
            </a:r>
            <a:endParaRPr lang="en-US" dirty="0">
              <a:blipFill dpi="0" rotWithShape="1">
                <a:blip r:embed="rId5"/>
                <a:srcRect/>
                <a:tile tx="0" ty="0" sx="100000" sy="100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11729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/>
          <p:cNvSpPr/>
          <p:nvPr/>
        </p:nvSpPr>
        <p:spPr>
          <a:xfrm>
            <a:off x="7086600" y="1752600"/>
            <a:ext cx="914400" cy="914400"/>
          </a:xfrm>
          <a:prstGeom prst="teardrop">
            <a:avLst>
              <a:gd name="adj" fmla="val 123767"/>
            </a:avLst>
          </a:prstGeom>
          <a:pattFill prst="smCheck">
            <a:fgClr>
              <a:schemeClr val="tx1"/>
            </a:fgClr>
            <a:bgClr>
              <a:srgbClr val="008000"/>
            </a:bgClr>
          </a:pattFill>
          <a:ln>
            <a:noFill/>
          </a:ln>
          <a:scene3d>
            <a:camera prst="isometricBottomDown">
              <a:rot lat="1440000" lon="21342000" rev="17990253"/>
            </a:camera>
            <a:lightRig rig="threePt" dir="t"/>
          </a:scene3d>
          <a:sp3d extrusionH="406400">
            <a:extrusionClr>
              <a:srgbClr val="0031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>
            <a:off x="3810000" y="5638800"/>
            <a:ext cx="914400" cy="914400"/>
          </a:xfrm>
          <a:prstGeom prst="teardrop">
            <a:avLst>
              <a:gd name="adj" fmla="val 123767"/>
            </a:avLst>
          </a:prstGeom>
          <a:pattFill prst="smCheck">
            <a:fgClr>
              <a:schemeClr val="tx1"/>
            </a:fgClr>
            <a:bgClr>
              <a:srgbClr val="00FF01"/>
            </a:bgClr>
          </a:pattFill>
          <a:ln>
            <a:noFill/>
          </a:ln>
          <a:scene3d>
            <a:camera prst="isometricBottomDown">
              <a:rot lat="1440000" lon="21342000" rev="17990253"/>
            </a:camera>
            <a:lightRig rig="threePt" dir="t"/>
          </a:scene3d>
          <a:sp3d extrusionH="406400">
            <a:extrusionClr>
              <a:srgbClr val="0031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/>
          <p:cNvSpPr/>
          <p:nvPr/>
        </p:nvSpPr>
        <p:spPr>
          <a:xfrm>
            <a:off x="1828800" y="2362200"/>
            <a:ext cx="914400" cy="914400"/>
          </a:xfrm>
          <a:prstGeom prst="teardrop">
            <a:avLst>
              <a:gd name="adj" fmla="val 123767"/>
            </a:avLst>
          </a:prstGeom>
          <a:pattFill prst="smCheck">
            <a:fgClr>
              <a:schemeClr val="tx1"/>
            </a:fgClr>
            <a:bgClr>
              <a:srgbClr val="2F8455"/>
            </a:bgClr>
          </a:pattFill>
          <a:ln>
            <a:noFill/>
          </a:ln>
          <a:scene3d>
            <a:camera prst="isometricBottomDown">
              <a:rot lat="1440000" lon="21342000" rev="17990253"/>
            </a:camera>
            <a:lightRig rig="threePt" dir="t"/>
          </a:scene3d>
          <a:sp3d extrusionH="406400">
            <a:extrusionClr>
              <a:srgbClr val="0031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/>
          <p:cNvSpPr/>
          <p:nvPr/>
        </p:nvSpPr>
        <p:spPr>
          <a:xfrm>
            <a:off x="3200400" y="4191000"/>
            <a:ext cx="914400" cy="914400"/>
          </a:xfrm>
          <a:prstGeom prst="teardrop">
            <a:avLst>
              <a:gd name="adj" fmla="val 123767"/>
            </a:avLst>
          </a:prstGeom>
          <a:pattFill prst="smCheck">
            <a:fgClr>
              <a:schemeClr val="tx1"/>
            </a:fgClr>
            <a:bgClr>
              <a:srgbClr val="8DD654"/>
            </a:bgClr>
          </a:pattFill>
          <a:ln>
            <a:noFill/>
          </a:ln>
          <a:scene3d>
            <a:camera prst="isometricBottomDown">
              <a:rot lat="1440000" lon="21342000" rev="17990253"/>
            </a:camera>
            <a:lightRig rig="threePt" dir="t"/>
          </a:scene3d>
          <a:sp3d extrusionH="406400">
            <a:extrusionClr>
              <a:srgbClr val="0031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>
            <a:off x="3505200" y="1371600"/>
            <a:ext cx="914400" cy="914400"/>
          </a:xfrm>
          <a:prstGeom prst="teardrop">
            <a:avLst>
              <a:gd name="adj" fmla="val 123767"/>
            </a:avLst>
          </a:prstGeom>
          <a:pattFill prst="smCheck">
            <a:fgClr>
              <a:schemeClr val="tx1"/>
            </a:fgClr>
            <a:bgClr>
              <a:srgbClr val="004100"/>
            </a:bgClr>
          </a:pattFill>
          <a:ln>
            <a:noFill/>
          </a:ln>
          <a:scene3d>
            <a:camera prst="isometricBottomDown">
              <a:rot lat="1440000" lon="21342000" rev="17990253"/>
            </a:camera>
            <a:lightRig rig="threePt" dir="t"/>
          </a:scene3d>
          <a:sp3d extrusionH="406400">
            <a:extrusionClr>
              <a:srgbClr val="0031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 rot="15028735">
            <a:off x="6755894" y="3707895"/>
            <a:ext cx="914400" cy="914400"/>
          </a:xfrm>
          <a:prstGeom prst="teardrop">
            <a:avLst>
              <a:gd name="adj" fmla="val 123767"/>
            </a:avLst>
          </a:prstGeom>
          <a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28000" contrast="-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  <a:scene3d>
            <a:camera prst="isometricBottomDown">
              <a:rot lat="1440000" lon="21342000" rev="17990253"/>
            </a:camera>
            <a:lightRig rig="threePt" dir="t"/>
          </a:scene3d>
          <a:sp3d extrusionH="184150">
            <a:extrusionClr>
              <a:schemeClr val="accent6">
                <a:lumMod val="50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14999263">
            <a:off x="4700859" y="3176857"/>
            <a:ext cx="914400" cy="914400"/>
          </a:xfrm>
          <a:prstGeom prst="teardrop">
            <a:avLst>
              <a:gd name="adj" fmla="val 123767"/>
            </a:avLst>
          </a:prstGeom>
          <a:blipFill rotWithShape="0">
            <a:blip r:embed="rId4">
              <a:duotone>
                <a:prstClr val="black"/>
                <a:srgbClr val="CB570F">
                  <a:tint val="45000"/>
                  <a:satMod val="40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  <a14:imgEffect>
                        <a14:colorTemperature colorTemp="6609"/>
                      </a14:imgEffect>
                      <a14:imgEffect>
                        <a14:saturation sat="261000"/>
                      </a14:imgEffect>
                      <a14:imgEffect>
                        <a14:brightnessContrast bright="61000" contrast="7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  <a:scene3d>
            <a:camera prst="isometricBottomDown">
              <a:rot lat="1440000" lon="21342000" rev="17990253"/>
            </a:camera>
            <a:lightRig rig="threePt" dir="t"/>
          </a:scene3d>
          <a:sp3d extrusionH="184150">
            <a:extrusionClr>
              <a:schemeClr val="accent6">
                <a:lumMod val="50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/>
        </p:nvSpPr>
        <p:spPr>
          <a:xfrm rot="14999263">
            <a:off x="5996258" y="5386658"/>
            <a:ext cx="914400" cy="914400"/>
          </a:xfrm>
          <a:prstGeom prst="teardrop">
            <a:avLst>
              <a:gd name="adj" fmla="val 123767"/>
            </a:avLst>
          </a:prstGeom>
          <a:blipFill rotWithShape="0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0304"/>
                      </a14:imgEffect>
                      <a14:imgEffect>
                        <a14:saturation sat="400000"/>
                      </a14:imgEffect>
                      <a14:imgEffect>
                        <a14:brightnessContrast bright="24000" contrast="17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/>
          <a:scene3d>
            <a:camera prst="isometricBottomDown">
              <a:rot lat="1440000" lon="21342000" rev="17990253"/>
            </a:camera>
            <a:lightRig rig="threePt" dir="t"/>
          </a:scene3d>
          <a:sp3d extrusionH="184150">
            <a:extrusionClr>
              <a:schemeClr val="accent6">
                <a:lumMod val="50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 rot="14999263">
            <a:off x="5310458" y="1348058"/>
            <a:ext cx="914400" cy="914400"/>
          </a:xfrm>
          <a:prstGeom prst="teardrop">
            <a:avLst>
              <a:gd name="adj" fmla="val 123767"/>
            </a:avLst>
          </a:prstGeom>
          <a:blipFill dpi="0" rotWithShape="0">
            <a:blip r:embed="rId8">
              <a:alphaModFix/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isometricBottomDown">
              <a:rot lat="1440000" lon="21342000" rev="17990253"/>
            </a:camera>
            <a:lightRig rig="threePt" dir="t"/>
          </a:scene3d>
          <a:sp3d extrusionH="184150">
            <a:extrusionClr>
              <a:schemeClr val="accent6">
                <a:lumMod val="50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/>
          <p:cNvSpPr/>
          <p:nvPr/>
        </p:nvSpPr>
        <p:spPr>
          <a:xfrm rot="15028735">
            <a:off x="812294" y="2336295"/>
            <a:ext cx="914400" cy="914400"/>
          </a:xfrm>
          <a:prstGeom prst="teardrop">
            <a:avLst>
              <a:gd name="adj" fmla="val 123767"/>
            </a:avLst>
          </a:prstGeom>
          <a:blipFill rotWithShape="1">
            <a:blip r:embed="rId9">
              <a:alphaModFix/>
              <a:duotone>
                <a:prstClr val="black"/>
                <a:srgbClr val="804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/>
          <a:scene3d>
            <a:camera prst="isometricBottomDown">
              <a:rot lat="1440000" lon="21342000" rev="17990253"/>
            </a:camera>
            <a:lightRig rig="threePt" dir="t"/>
          </a:scene3d>
          <a:sp3d extrusionH="184150">
            <a:extrusionClr>
              <a:schemeClr val="accent6">
                <a:lumMod val="50000"/>
              </a:schemeClr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/>
          <p:cNvSpPr/>
          <p:nvPr/>
        </p:nvSpPr>
        <p:spPr>
          <a:xfrm rot="17375464">
            <a:off x="4851235" y="4546433"/>
            <a:ext cx="914400" cy="914400"/>
          </a:xfrm>
          <a:prstGeom prst="teardrop">
            <a:avLst>
              <a:gd name="adj" fmla="val 123767"/>
            </a:avLst>
          </a:prstGeom>
          <a:pattFill prst="pct30">
            <a:fgClr>
              <a:schemeClr val="bg2"/>
            </a:fgClr>
            <a:bgClr>
              <a:srgbClr val="0000FF"/>
            </a:bgClr>
          </a:pattFill>
          <a:ln>
            <a:noFill/>
          </a:ln>
          <a:scene3d>
            <a:camera prst="isometricBottomDown">
              <a:rot lat="1440000" lon="20082000" rev="17990253"/>
            </a:camera>
            <a:lightRig rig="threePt" dir="t"/>
          </a:scene3d>
          <a:sp3d extrusionH="184150">
            <a:extrusionClr>
              <a:srgbClr val="2A0153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/>
          <p:cNvSpPr/>
          <p:nvPr/>
        </p:nvSpPr>
        <p:spPr>
          <a:xfrm rot="17375464">
            <a:off x="3632033" y="2641434"/>
            <a:ext cx="914400" cy="914400"/>
          </a:xfrm>
          <a:prstGeom prst="teardrop">
            <a:avLst>
              <a:gd name="adj" fmla="val 123767"/>
            </a:avLst>
          </a:prstGeom>
          <a:pattFill prst="pct30">
            <a:fgClr>
              <a:schemeClr val="bg2"/>
            </a:fgClr>
            <a:bgClr>
              <a:srgbClr val="3D83FF"/>
            </a:bgClr>
          </a:pattFill>
          <a:ln>
            <a:noFill/>
          </a:ln>
          <a:scene3d>
            <a:camera prst="isometricBottomDown">
              <a:rot lat="1440000" lon="20082000" rev="17990253"/>
            </a:camera>
            <a:lightRig rig="threePt" dir="t"/>
          </a:scene3d>
          <a:sp3d extrusionH="184150">
            <a:extrusionClr>
              <a:srgbClr val="2A0153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/>
          <p:cNvSpPr/>
          <p:nvPr/>
        </p:nvSpPr>
        <p:spPr>
          <a:xfrm rot="17375464">
            <a:off x="2184234" y="1041233"/>
            <a:ext cx="914400" cy="914400"/>
          </a:xfrm>
          <a:prstGeom prst="teardrop">
            <a:avLst>
              <a:gd name="adj" fmla="val 123767"/>
            </a:avLst>
          </a:prstGeom>
          <a:pattFill prst="pct30">
            <a:fgClr>
              <a:schemeClr val="bg2"/>
            </a:fgClr>
            <a:bgClr>
              <a:srgbClr val="2566BA"/>
            </a:bgClr>
          </a:pattFill>
          <a:ln>
            <a:noFill/>
          </a:ln>
          <a:scene3d>
            <a:camera prst="isometricBottomDown">
              <a:rot lat="1440000" lon="20082000" rev="17990253"/>
            </a:camera>
            <a:lightRig rig="threePt" dir="t"/>
          </a:scene3d>
          <a:sp3d extrusionH="184150">
            <a:extrusionClr>
              <a:srgbClr val="2A0153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/>
          <p:cNvSpPr/>
          <p:nvPr/>
        </p:nvSpPr>
        <p:spPr>
          <a:xfrm rot="17375464">
            <a:off x="2122986" y="3773885"/>
            <a:ext cx="914400" cy="946140"/>
          </a:xfrm>
          <a:prstGeom prst="teardrop">
            <a:avLst>
              <a:gd name="adj" fmla="val 123767"/>
            </a:avLst>
          </a:prstGeom>
          <a:pattFill prst="pct30">
            <a:fgClr>
              <a:schemeClr val="bg2"/>
            </a:fgClr>
            <a:bgClr>
              <a:srgbClr val="043EE1"/>
            </a:bgClr>
          </a:pattFill>
          <a:ln>
            <a:noFill/>
          </a:ln>
          <a:scene3d>
            <a:camera prst="isometricBottomDown">
              <a:rot lat="1440000" lon="20082000" rev="17990253"/>
            </a:camera>
            <a:lightRig rig="threePt" dir="t"/>
          </a:scene3d>
          <a:sp3d extrusionH="184150">
            <a:extrusionClr>
              <a:srgbClr val="2A0153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/>
          <p:cNvSpPr/>
          <p:nvPr/>
        </p:nvSpPr>
        <p:spPr>
          <a:xfrm rot="17375464">
            <a:off x="5765634" y="2946233"/>
            <a:ext cx="914400" cy="914400"/>
          </a:xfrm>
          <a:prstGeom prst="teardrop">
            <a:avLst>
              <a:gd name="adj" fmla="val 123767"/>
            </a:avLst>
          </a:prstGeom>
          <a:pattFill prst="pct30">
            <a:fgClr>
              <a:schemeClr val="bg2"/>
            </a:fgClr>
            <a:bgClr>
              <a:srgbClr val="3366FF"/>
            </a:bgClr>
          </a:pattFill>
          <a:ln>
            <a:noFill/>
          </a:ln>
          <a:scene3d>
            <a:camera prst="isometricBottomDown">
              <a:rot lat="1440000" lon="20082000" rev="17990253"/>
            </a:camera>
            <a:lightRig rig="threePt" dir="t"/>
          </a:scene3d>
          <a:sp3d extrusionH="184150">
            <a:extrusionClr>
              <a:srgbClr val="2A0153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9021" y="3148082"/>
            <a:ext cx="914400" cy="914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&quot;No&quot; Symbol 5"/>
          <p:cNvSpPr/>
          <p:nvPr/>
        </p:nvSpPr>
        <p:spPr>
          <a:xfrm rot="5152975">
            <a:off x="7057424" y="3950571"/>
            <a:ext cx="914400" cy="914400"/>
          </a:xfrm>
          <a:prstGeom prst="noSmoking">
            <a:avLst/>
          </a:prstGeom>
          <a:solidFill>
            <a:srgbClr val="0000CF"/>
          </a:solidFill>
          <a:ln w="3175" cap="flat" cmpd="sng">
            <a:solidFill>
              <a:srgbClr val="0000CF"/>
            </a:solidFill>
            <a:miter lim="800000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  <a:scene3d>
            <a:camera prst="isometricOffAxis1Right">
              <a:rot lat="1140000" lon="20940000" rev="0"/>
            </a:camera>
            <a:lightRig rig="threePt" dir="t">
              <a:rot lat="0" lon="0" rev="0"/>
            </a:lightRig>
          </a:scene3d>
          <a:sp3d extrusionH="3810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&quot;No&quot; Symbol 7"/>
          <p:cNvSpPr/>
          <p:nvPr/>
        </p:nvSpPr>
        <p:spPr>
          <a:xfrm rot="7572654" flipH="1" flipV="1">
            <a:off x="2888779" y="2614428"/>
            <a:ext cx="914400" cy="914400"/>
          </a:xfrm>
          <a:prstGeom prst="noSmoking">
            <a:avLst/>
          </a:prstGeom>
          <a:gradFill flip="none" rotWithShape="1">
            <a:gsLst>
              <a:gs pos="42000">
                <a:schemeClr val="accent2">
                  <a:lumMod val="60000"/>
                  <a:lumOff val="40000"/>
                </a:schemeClr>
              </a:gs>
              <a:gs pos="0">
                <a:srgbClr val="8CC1D3"/>
              </a:gs>
              <a:gs pos="82000">
                <a:schemeClr val="bg2"/>
              </a:gs>
              <a:gs pos="58000">
                <a:schemeClr val="accent2">
                  <a:lumMod val="50000"/>
                </a:schemeClr>
              </a:gs>
              <a:gs pos="28000">
                <a:schemeClr val="bg1"/>
              </a:gs>
              <a:gs pos="54000">
                <a:srgbClr val="C53D48"/>
              </a:gs>
              <a:gs pos="99000">
                <a:srgbClr val="8CC1D3"/>
              </a:gs>
              <a:gs pos="72000">
                <a:schemeClr val="accent2">
                  <a:lumMod val="60000"/>
                  <a:lumOff val="40000"/>
                </a:schemeClr>
              </a:gs>
              <a:gs pos="63000">
                <a:srgbClr val="C53D48"/>
              </a:gs>
            </a:gsLst>
            <a:lin ang="0" scaled="1"/>
            <a:tileRect/>
          </a:gradFill>
          <a:ln w="0" cap="flat" cmpd="sng">
            <a:noFill/>
            <a:miter lim="800000"/>
          </a:ln>
          <a:effectLst/>
          <a:scene3d>
            <a:camera prst="isometricRightUp">
              <a:rot lat="0" lon="21180000" rev="0"/>
            </a:camera>
            <a:lightRig rig="soft" dir="t">
              <a:rot lat="0" lon="0" rev="0"/>
            </a:lightRig>
          </a:scene3d>
          <a:sp3d extrusionH="1016000" prstMaterial="matte">
            <a:extrusionClr>
              <a:srgbClr val="8CC1D3"/>
            </a:extrusionClr>
            <a:contourClr>
              <a:srgbClr val="8CC1D3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Shape 57"/>
          <p:cNvSpPr/>
          <p:nvPr/>
        </p:nvSpPr>
        <p:spPr>
          <a:xfrm rot="4302462">
            <a:off x="3964457" y="3372975"/>
            <a:ext cx="914400" cy="914400"/>
          </a:xfrm>
          <a:prstGeom prst="noSmoking">
            <a:avLst>
              <a:gd name="adj" fmla="val 18750"/>
            </a:avLst>
          </a:prstGeom>
          <a:solidFill>
            <a:srgbClr val="000090"/>
          </a:solidFill>
          <a:ln w="3175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140000" lon="20940000" rev="0"/>
            </a:camera>
            <a:lightRig rig="threePt" dir="t"/>
          </a:scene3d>
          <a:sp3d extrusionH="381000"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55"/>
          <p:cNvSpPr/>
          <p:nvPr/>
        </p:nvSpPr>
        <p:spPr>
          <a:xfrm rot="4190397">
            <a:off x="4512980" y="2075594"/>
            <a:ext cx="914400" cy="914400"/>
          </a:xfrm>
          <a:prstGeom prst="noSmoking">
            <a:avLst>
              <a:gd name="adj" fmla="val 18750"/>
            </a:avLst>
          </a:prstGeom>
          <a:solidFill>
            <a:srgbClr val="273CFF"/>
          </a:solidFill>
          <a:ln w="3175" cap="flat" cmpd="sng">
            <a:solidFill>
              <a:srgbClr val="273CFF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  <a:scene3d>
            <a:camera prst="orthographicFront">
              <a:rot lat="1140000" lon="20940000" rev="0"/>
            </a:camera>
            <a:lightRig rig="threePt" dir="t"/>
          </a:scene3d>
          <a:sp3d extrusionH="381000"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56"/>
          <p:cNvSpPr/>
          <p:nvPr/>
        </p:nvSpPr>
        <p:spPr>
          <a:xfrm rot="4888701">
            <a:off x="4845210" y="5374289"/>
            <a:ext cx="914400" cy="914400"/>
          </a:xfrm>
          <a:prstGeom prst="noSmoking">
            <a:avLst>
              <a:gd name="adj" fmla="val 18750"/>
            </a:avLst>
          </a:prstGeom>
          <a:solidFill>
            <a:srgbClr val="0000FF"/>
          </a:solidFill>
          <a:ln w="31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  <a:scene3d>
            <a:camera prst="orthographicFront">
              <a:rot lat="1140000" lon="20940000" rev="0"/>
            </a:camera>
            <a:lightRig rig="threePt" dir="t"/>
          </a:scene3d>
          <a:sp3d extrusionH="381000"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54"/>
          <p:cNvSpPr/>
          <p:nvPr/>
        </p:nvSpPr>
        <p:spPr>
          <a:xfrm rot="4792822">
            <a:off x="6112664" y="4920067"/>
            <a:ext cx="914400" cy="914400"/>
          </a:xfrm>
          <a:prstGeom prst="noSmoking">
            <a:avLst>
              <a:gd name="adj" fmla="val 18750"/>
            </a:avLst>
          </a:prstGeom>
          <a:solidFill>
            <a:srgbClr val="3366FF"/>
          </a:solidFill>
          <a:ln w="3175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140000" lon="20940000" rev="0"/>
            </a:camera>
            <a:lightRig rig="threePt" dir="t"/>
          </a:scene3d>
          <a:sp3d extrusionH="381000"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&quot;No&quot; Symbol 12"/>
          <p:cNvSpPr/>
          <p:nvPr/>
        </p:nvSpPr>
        <p:spPr>
          <a:xfrm rot="7572654" flipH="1" flipV="1">
            <a:off x="3011814" y="1454704"/>
            <a:ext cx="914400" cy="914400"/>
          </a:xfrm>
          <a:prstGeom prst="noSmoking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9000">
                <a:srgbClr val="C53D48"/>
              </a:gs>
              <a:gs pos="43000">
                <a:srgbClr val="94B3D7"/>
              </a:gs>
              <a:gs pos="2400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  <a:gs pos="11000">
                <a:srgbClr val="C53D48"/>
              </a:gs>
              <a:gs pos="73000">
                <a:schemeClr val="bg1"/>
              </a:gs>
              <a:gs pos="53000">
                <a:srgbClr val="95CCE0"/>
              </a:gs>
              <a:gs pos="62000">
                <a:schemeClr val="accent1">
                  <a:lumMod val="60000"/>
                  <a:lumOff val="40000"/>
                </a:schemeClr>
              </a:gs>
              <a:gs pos="17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0" cap="flat" cmpd="sng">
            <a:noFill/>
            <a:miter lim="800000"/>
          </a:ln>
          <a:effectLst/>
          <a:scene3d>
            <a:camera prst="isometricRightUp">
              <a:rot lat="0" lon="21180000" rev="0"/>
            </a:camera>
            <a:lightRig rig="soft" dir="t">
              <a:rot lat="0" lon="0" rev="0"/>
            </a:lightRig>
          </a:scene3d>
          <a:sp3d extrusionH="1079500" prstMaterial="matte">
            <a:extrusionClr>
              <a:srgbClr val="8CC1D3"/>
            </a:extrusionClr>
            <a:contourClr>
              <a:srgbClr val="8CC1D3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&quot;No&quot; Symbol 13"/>
          <p:cNvSpPr/>
          <p:nvPr/>
        </p:nvSpPr>
        <p:spPr>
          <a:xfrm rot="7572654" flipH="1" flipV="1">
            <a:off x="5929593" y="2250745"/>
            <a:ext cx="914400" cy="914400"/>
          </a:xfrm>
          <a:prstGeom prst="noSmoking">
            <a:avLst/>
          </a:prstGeom>
          <a:gradFill flip="none" rotWithShape="1">
            <a:gsLst>
              <a:gs pos="66000">
                <a:schemeClr val="accent2">
                  <a:lumMod val="60000"/>
                  <a:lumOff val="40000"/>
                </a:schemeClr>
              </a:gs>
              <a:gs pos="26000">
                <a:srgbClr val="94CCE0"/>
              </a:gs>
              <a:gs pos="83000">
                <a:srgbClr val="C53D48"/>
              </a:gs>
              <a:gs pos="51000">
                <a:schemeClr val="bg2"/>
              </a:gs>
              <a:gs pos="0">
                <a:schemeClr val="accent1">
                  <a:lumMod val="60000"/>
                  <a:lumOff val="40000"/>
                </a:schemeClr>
              </a:gs>
              <a:gs pos="45000">
                <a:schemeClr val="bg1"/>
              </a:gs>
              <a:gs pos="5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0" cap="flat" cmpd="sng">
            <a:noFill/>
            <a:miter lim="800000"/>
          </a:ln>
          <a:effectLst/>
          <a:scene3d>
            <a:camera prst="isometricRightUp">
              <a:rot lat="0" lon="21180000" rev="0"/>
            </a:camera>
            <a:lightRig rig="soft" dir="t">
              <a:rot lat="0" lon="0" rev="0"/>
            </a:lightRig>
          </a:scene3d>
          <a:sp3d extrusionH="1016000" prstMaterial="matte">
            <a:extrusionClr>
              <a:srgbClr val="8CC1D3"/>
            </a:extrusionClr>
            <a:contourClr>
              <a:srgbClr val="8CC1D3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&quot;No&quot; Symbol 14"/>
          <p:cNvSpPr/>
          <p:nvPr/>
        </p:nvSpPr>
        <p:spPr>
          <a:xfrm rot="7572654" flipH="1" flipV="1">
            <a:off x="4542052" y="815718"/>
            <a:ext cx="914400" cy="914400"/>
          </a:xfrm>
          <a:prstGeom prst="noSmoking">
            <a:avLst/>
          </a:prstGeom>
          <a:gradFill flip="none" rotWithShape="1">
            <a:gsLst>
              <a:gs pos="59000">
                <a:schemeClr val="accent2">
                  <a:lumMod val="60000"/>
                  <a:lumOff val="40000"/>
                </a:schemeClr>
              </a:gs>
              <a:gs pos="45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  <a:gs pos="51000">
                <a:schemeClr val="bg2"/>
              </a:gs>
              <a:gs pos="83000">
                <a:srgbClr val="C53D48"/>
              </a:gs>
              <a:gs pos="26000">
                <a:srgbClr val="94B3D7"/>
              </a:gs>
              <a:gs pos="66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0" cap="flat" cmpd="sng">
            <a:noFill/>
            <a:miter lim="800000"/>
          </a:ln>
          <a:effectLst/>
          <a:scene3d>
            <a:camera prst="isometricRightUp">
              <a:rot lat="0" lon="21180000" rev="0"/>
            </a:camera>
            <a:lightRig rig="soft" dir="t">
              <a:rot lat="0" lon="0" rev="0"/>
            </a:lightRig>
          </a:scene3d>
          <a:sp3d extrusionH="1143000" prstMaterial="matte">
            <a:extrusionClr>
              <a:srgbClr val="8CC1D3"/>
            </a:extrusionClr>
            <a:contourClr>
              <a:srgbClr val="8CC1D3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&quot;No&quot; Symbol 15"/>
          <p:cNvSpPr/>
          <p:nvPr/>
        </p:nvSpPr>
        <p:spPr>
          <a:xfrm rot="7572654" flipH="1" flipV="1">
            <a:off x="6004097" y="3434365"/>
            <a:ext cx="914400" cy="914400"/>
          </a:xfrm>
          <a:prstGeom prst="noSmoking">
            <a:avLst/>
          </a:prstGeom>
          <a:gradFill flip="none" rotWithShape="1">
            <a:gsLst>
              <a:gs pos="59000">
                <a:schemeClr val="accent2">
                  <a:lumMod val="60000"/>
                  <a:lumOff val="40000"/>
                </a:schemeClr>
              </a:gs>
              <a:gs pos="45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  <a:gs pos="51000">
                <a:schemeClr val="bg2"/>
              </a:gs>
              <a:gs pos="83000">
                <a:srgbClr val="C53D48"/>
              </a:gs>
              <a:gs pos="26000">
                <a:srgbClr val="94B3D7"/>
              </a:gs>
              <a:gs pos="66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0" cap="flat" cmpd="sng">
            <a:noFill/>
            <a:miter lim="800000"/>
          </a:ln>
          <a:effectLst/>
          <a:scene3d>
            <a:camera prst="isometricRightUp">
              <a:rot lat="0" lon="21180000" rev="0"/>
            </a:camera>
            <a:lightRig rig="soft" dir="t">
              <a:rot lat="0" lon="0" rev="0"/>
            </a:lightRig>
          </a:scene3d>
          <a:sp3d extrusionH="1016000" prstMaterial="matte">
            <a:extrusionClr>
              <a:srgbClr val="8CC1D3"/>
            </a:extrusionClr>
            <a:contourClr>
              <a:srgbClr val="8CC1D3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&quot;No&quot; Symbol 16"/>
          <p:cNvSpPr/>
          <p:nvPr/>
        </p:nvSpPr>
        <p:spPr>
          <a:xfrm rot="20698450">
            <a:off x="4730509" y="4171286"/>
            <a:ext cx="914400" cy="914400"/>
          </a:xfrm>
          <a:prstGeom prst="noSmoking">
            <a:avLst/>
          </a:prstGeom>
          <a:gradFill flip="none" rotWithShape="1">
            <a:gsLst>
              <a:gs pos="1000">
                <a:srgbClr val="00B0F0"/>
              </a:gs>
              <a:gs pos="19000">
                <a:srgbClr val="FFFF00"/>
              </a:gs>
              <a:gs pos="31000">
                <a:srgbClr val="FF888F"/>
              </a:gs>
              <a:gs pos="41000">
                <a:srgbClr val="FF33CC"/>
              </a:gs>
              <a:gs pos="56000">
                <a:srgbClr val="FF888F"/>
              </a:gs>
              <a:gs pos="77000">
                <a:srgbClr val="FFFF00"/>
              </a:gs>
              <a:gs pos="11000">
                <a:srgbClr val="00B050"/>
              </a:gs>
              <a:gs pos="88000">
                <a:srgbClr val="00B0F0"/>
              </a:gs>
              <a:gs pos="24000">
                <a:srgbClr val="FF8D25"/>
              </a:gs>
            </a:gsLst>
            <a:lin ang="0" scaled="0"/>
            <a:tileRect r="-100000" b="-100000"/>
          </a:gradFill>
          <a:ln w="0" cap="flat" cmpd="sng">
            <a:noFill/>
            <a:miter lim="800000"/>
          </a:ln>
          <a:effectLst/>
          <a:scene3d>
            <a:camera prst="isometricOffAxis1Left">
              <a:rot lat="0" lon="420000" rev="0"/>
            </a:camera>
            <a:lightRig rig="soft" dir="t">
              <a:rot lat="0" lon="0" rev="0"/>
            </a:lightRig>
          </a:scene3d>
          <a:sp3d extrusionH="952500" prstMaterial="matte">
            <a:bevelB w="82550" h="349250" prst="relaxedInset"/>
            <a:extrusionClr>
              <a:srgbClr val="FF47F9"/>
            </a:extrusionClr>
            <a:contourClr>
              <a:srgbClr val="FF47F9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&quot;No&quot; Symbol 17"/>
          <p:cNvSpPr/>
          <p:nvPr/>
        </p:nvSpPr>
        <p:spPr>
          <a:xfrm rot="20698450">
            <a:off x="1370131" y="4890386"/>
            <a:ext cx="914400" cy="914400"/>
          </a:xfrm>
          <a:prstGeom prst="noSmoking">
            <a:avLst/>
          </a:prstGeom>
          <a:gradFill flip="none" rotWithShape="1">
            <a:gsLst>
              <a:gs pos="1000">
                <a:srgbClr val="00B0F0"/>
              </a:gs>
              <a:gs pos="6000">
                <a:srgbClr val="92D050"/>
              </a:gs>
              <a:gs pos="9000">
                <a:srgbClr val="FFFF00"/>
              </a:gs>
              <a:gs pos="18000">
                <a:srgbClr val="FF888F"/>
              </a:gs>
              <a:gs pos="22000">
                <a:srgbClr val="FF33CC"/>
              </a:gs>
              <a:gs pos="34000">
                <a:srgbClr val="FF888F"/>
              </a:gs>
              <a:gs pos="42000">
                <a:srgbClr val="FFFF00"/>
              </a:gs>
              <a:gs pos="51000">
                <a:srgbClr val="00B050"/>
              </a:gs>
              <a:gs pos="47000">
                <a:srgbClr val="00B0F0"/>
              </a:gs>
            </a:gsLst>
            <a:lin ang="5400000" scaled="0"/>
            <a:tileRect r="-100000" b="-100000"/>
          </a:gradFill>
          <a:ln w="0" cap="flat" cmpd="sng">
            <a:noFill/>
            <a:miter lim="800000"/>
          </a:ln>
          <a:effectLst/>
          <a:scene3d>
            <a:camera prst="isometricOffAxis1Left">
              <a:rot lat="0" lon="420000" rev="0"/>
            </a:camera>
            <a:lightRig rig="soft" dir="t">
              <a:rot lat="0" lon="0" rev="0"/>
            </a:lightRig>
          </a:scene3d>
          <a:sp3d extrusionH="952500" prstMaterial="matte">
            <a:extrusionClr>
              <a:srgbClr val="FF47F9"/>
            </a:extrusionClr>
            <a:contourClr>
              <a:srgbClr val="FF47F9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&quot;No&quot; Symbol 18"/>
          <p:cNvSpPr/>
          <p:nvPr/>
        </p:nvSpPr>
        <p:spPr>
          <a:xfrm rot="20742477">
            <a:off x="1693877" y="3246797"/>
            <a:ext cx="914400" cy="914400"/>
          </a:xfrm>
          <a:prstGeom prst="noSmoking">
            <a:avLst/>
          </a:prstGeom>
          <a:gradFill flip="none" rotWithShape="1">
            <a:gsLst>
              <a:gs pos="0">
                <a:srgbClr val="FF33CC"/>
              </a:gs>
              <a:gs pos="7000">
                <a:srgbClr val="FF888F"/>
              </a:gs>
              <a:gs pos="13000">
                <a:srgbClr val="FFFF00"/>
              </a:gs>
              <a:gs pos="16000">
                <a:srgbClr val="00B050"/>
              </a:gs>
              <a:gs pos="17000">
                <a:srgbClr val="00B0F0"/>
              </a:gs>
              <a:gs pos="25000">
                <a:srgbClr val="00B0F0"/>
              </a:gs>
              <a:gs pos="32000">
                <a:srgbClr val="00B050"/>
              </a:gs>
              <a:gs pos="37000">
                <a:srgbClr val="FFFF00"/>
              </a:gs>
              <a:gs pos="64000">
                <a:srgbClr val="FF888F"/>
              </a:gs>
              <a:gs pos="46000">
                <a:srgbClr val="FF33CC"/>
              </a:gs>
            </a:gsLst>
            <a:lin ang="5400000" scaled="0"/>
            <a:tileRect r="-100000" b="-100000"/>
          </a:gradFill>
          <a:ln w="0" cap="flat" cmpd="sng">
            <a:noFill/>
            <a:miter lim="800000"/>
          </a:ln>
          <a:effectLst/>
          <a:scene3d>
            <a:camera prst="isometricOffAxis1Left">
              <a:rot lat="0" lon="420000" rev="0"/>
            </a:camera>
            <a:lightRig rig="soft" dir="t">
              <a:rot lat="0" lon="0" rev="0"/>
            </a:lightRig>
          </a:scene3d>
          <a:sp3d extrusionH="952500" prstMaterial="matte">
            <a:extrusionClr>
              <a:srgbClr val="FF47F9"/>
            </a:extrusionClr>
            <a:contourClr>
              <a:srgbClr val="FF47F9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&quot;No&quot; Symbol 19"/>
          <p:cNvSpPr/>
          <p:nvPr/>
        </p:nvSpPr>
        <p:spPr>
          <a:xfrm rot="20373560">
            <a:off x="3502453" y="5306107"/>
            <a:ext cx="914400" cy="914400"/>
          </a:xfrm>
          <a:prstGeom prst="noSmoking">
            <a:avLst/>
          </a:prstGeom>
          <a:gradFill flip="none" rotWithShape="1">
            <a:gsLst>
              <a:gs pos="0">
                <a:srgbClr val="FF47F9"/>
              </a:gs>
              <a:gs pos="61000">
                <a:srgbClr val="FF9539"/>
              </a:gs>
              <a:gs pos="68000">
                <a:srgbClr val="FFFF00"/>
              </a:gs>
              <a:gs pos="75000">
                <a:srgbClr val="3DD055"/>
              </a:gs>
              <a:gs pos="80000">
                <a:srgbClr val="3366FF"/>
              </a:gs>
              <a:gs pos="48000">
                <a:srgbClr val="FF6E97"/>
              </a:gs>
              <a:gs pos="54000">
                <a:srgbClr val="FF9539"/>
              </a:gs>
            </a:gsLst>
            <a:path path="circle">
              <a:fillToRect l="100000" b="100000"/>
            </a:path>
            <a:tileRect t="-100000" r="-100000"/>
          </a:gradFill>
          <a:ln w="0" cap="flat" cmpd="sng">
            <a:noFill/>
            <a:miter lim="800000"/>
          </a:ln>
          <a:effectLst/>
          <a:scene3d>
            <a:camera prst="isometricOffAxis1Left">
              <a:rot lat="0" lon="420000" rev="0"/>
            </a:camera>
            <a:lightRig rig="soft" dir="t">
              <a:rot lat="0" lon="0" rev="0"/>
            </a:lightRig>
          </a:scene3d>
          <a:sp3d extrusionH="952500" prstMaterial="matte">
            <a:extrusionClr>
              <a:srgbClr val="FF47F9"/>
            </a:extrusionClr>
            <a:contourClr>
              <a:srgbClr val="FF47F9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&quot;No&quot; Symbol 20"/>
          <p:cNvSpPr/>
          <p:nvPr/>
        </p:nvSpPr>
        <p:spPr>
          <a:xfrm rot="20698450">
            <a:off x="2809892" y="4195734"/>
            <a:ext cx="914400" cy="914400"/>
          </a:xfrm>
          <a:prstGeom prst="noSmoking">
            <a:avLst/>
          </a:prstGeom>
          <a:gradFill flip="none" rotWithShape="1">
            <a:gsLst>
              <a:gs pos="0">
                <a:srgbClr val="00B0F0"/>
              </a:gs>
              <a:gs pos="12000">
                <a:srgbClr val="FFFF00"/>
              </a:gs>
              <a:gs pos="29000">
                <a:srgbClr val="FF888F"/>
              </a:gs>
              <a:gs pos="42000">
                <a:srgbClr val="FF33CC"/>
              </a:gs>
              <a:gs pos="58000">
                <a:srgbClr val="FF888F"/>
              </a:gs>
              <a:gs pos="73000">
                <a:srgbClr val="FFFF00"/>
              </a:gs>
              <a:gs pos="100000">
                <a:srgbClr val="00B050"/>
              </a:gs>
              <a:gs pos="86000">
                <a:srgbClr val="00B0F0"/>
              </a:gs>
            </a:gsLst>
            <a:lin ang="0" scaled="1"/>
            <a:tileRect/>
          </a:gradFill>
          <a:ln w="0" cap="flat" cmpd="sng">
            <a:noFill/>
            <a:miter lim="800000"/>
          </a:ln>
          <a:effectLst/>
          <a:scene3d>
            <a:camera prst="isometricOffAxis1Left">
              <a:rot lat="0" lon="420000" rev="0"/>
            </a:camera>
            <a:lightRig rig="soft" dir="t">
              <a:rot lat="0" lon="0" rev="0"/>
            </a:lightRig>
          </a:scene3d>
          <a:sp3d extrusionH="952500" prstMaterial="matte">
            <a:extrusionClr>
              <a:srgbClr val="FF47F9"/>
            </a:extrusionClr>
            <a:contourClr>
              <a:srgbClr val="FF47F9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25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 Arrow 3"/>
          <p:cNvSpPr/>
          <p:nvPr/>
        </p:nvSpPr>
        <p:spPr>
          <a:xfrm rot="19326774">
            <a:off x="2445277" y="1166083"/>
            <a:ext cx="914400" cy="914400"/>
          </a:xfrm>
          <a:prstGeom prst="quadArrow">
            <a:avLst/>
          </a:pr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2700000" scaled="1"/>
            <a:tileRect/>
          </a:gradFill>
          <a:ln>
            <a:noFill/>
          </a:ln>
          <a:scene3d>
            <a:camera prst="isometricLeftDown">
              <a:rot lat="1080000" lon="1800000" rev="0"/>
            </a:camera>
            <a:lightRig rig="soft" dir="t"/>
          </a:scene3d>
          <a:sp3d extrusionH="241300">
            <a:extrusionClr>
              <a:srgbClr val="744D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Quad Arrow 4"/>
          <p:cNvSpPr/>
          <p:nvPr/>
        </p:nvSpPr>
        <p:spPr>
          <a:xfrm rot="19326774">
            <a:off x="3086880" y="2321313"/>
            <a:ext cx="914400" cy="914400"/>
          </a:xfrm>
          <a:prstGeom prst="quadArrow">
            <a:avLst/>
          </a:pr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2700000" scaled="1"/>
            <a:tileRect/>
          </a:gradFill>
          <a:ln>
            <a:noFill/>
          </a:ln>
          <a:scene3d>
            <a:camera prst="isometricLeftDown">
              <a:rot lat="1080000" lon="1800000" rev="0"/>
            </a:camera>
            <a:lightRig rig="soft" dir="t"/>
          </a:scene3d>
          <a:sp3d extrusionH="241300">
            <a:extrusionClr>
              <a:srgbClr val="744D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Quad Arrow 5"/>
          <p:cNvSpPr/>
          <p:nvPr/>
        </p:nvSpPr>
        <p:spPr>
          <a:xfrm rot="19326774">
            <a:off x="2188439" y="2080482"/>
            <a:ext cx="914400" cy="914400"/>
          </a:xfrm>
          <a:prstGeom prst="quadArrow">
            <a:avLst/>
          </a:prstGeom>
          <a:gradFill flip="none" rotWithShape="1">
            <a:gsLst>
              <a:gs pos="10000">
                <a:srgbClr val="825600"/>
              </a:gs>
              <a:gs pos="13000">
                <a:srgbClr val="FFA800"/>
              </a:gs>
              <a:gs pos="22000">
                <a:srgbClr val="825600"/>
              </a:gs>
              <a:gs pos="33000">
                <a:srgbClr val="FFA800"/>
              </a:gs>
              <a:gs pos="44000">
                <a:srgbClr val="825600"/>
              </a:gs>
              <a:gs pos="54000">
                <a:srgbClr val="FFA800"/>
              </a:gs>
              <a:gs pos="76000">
                <a:srgbClr val="825600"/>
              </a:gs>
              <a:gs pos="80000">
                <a:srgbClr val="FFA800"/>
              </a:gs>
              <a:gs pos="100000">
                <a:srgbClr val="7E5400"/>
              </a:gs>
            </a:gsLst>
            <a:lin ang="0" scaled="1"/>
            <a:tileRect/>
          </a:gradFill>
          <a:ln>
            <a:noFill/>
          </a:ln>
          <a:scene3d>
            <a:camera prst="isometricLeftDown">
              <a:rot lat="1080000" lon="1800000" rev="0"/>
            </a:camera>
            <a:lightRig rig="soft" dir="t"/>
          </a:scene3d>
          <a:sp3d extrusionH="241300">
            <a:extrusionClr>
              <a:srgbClr val="744D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Quad Arrow 6"/>
          <p:cNvSpPr/>
          <p:nvPr/>
        </p:nvSpPr>
        <p:spPr>
          <a:xfrm rot="19326774">
            <a:off x="5265324" y="2361142"/>
            <a:ext cx="914400" cy="914400"/>
          </a:xfrm>
          <a:prstGeom prst="quadArrow">
            <a:avLst/>
          </a:prstGeom>
          <a:gradFill flip="none" rotWithShape="1">
            <a:gsLst>
              <a:gs pos="10000">
                <a:srgbClr val="825600"/>
              </a:gs>
              <a:gs pos="13000">
                <a:srgbClr val="FFA800"/>
              </a:gs>
              <a:gs pos="22000">
                <a:srgbClr val="825600"/>
              </a:gs>
              <a:gs pos="33000">
                <a:srgbClr val="FFA800"/>
              </a:gs>
              <a:gs pos="44000">
                <a:srgbClr val="825600"/>
              </a:gs>
              <a:gs pos="54000">
                <a:srgbClr val="FFA800"/>
              </a:gs>
              <a:gs pos="76000">
                <a:srgbClr val="825600"/>
              </a:gs>
              <a:gs pos="80000">
                <a:srgbClr val="FFA800"/>
              </a:gs>
              <a:gs pos="100000">
                <a:srgbClr val="7E5400"/>
              </a:gs>
            </a:gsLst>
            <a:lin ang="0" scaled="1"/>
            <a:tileRect/>
          </a:gradFill>
          <a:ln>
            <a:noFill/>
          </a:ln>
          <a:scene3d>
            <a:camera prst="isometricLeftDown">
              <a:rot lat="1080000" lon="1800000" rev="0"/>
            </a:camera>
            <a:lightRig rig="soft" dir="t"/>
          </a:scene3d>
          <a:sp3d extrusionH="241300">
            <a:extrusionClr>
              <a:srgbClr val="744D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Quad Arrow 7"/>
          <p:cNvSpPr/>
          <p:nvPr/>
        </p:nvSpPr>
        <p:spPr>
          <a:xfrm rot="19326774">
            <a:off x="3883883" y="3997332"/>
            <a:ext cx="914400" cy="914400"/>
          </a:xfrm>
          <a:prstGeom prst="quadArrow">
            <a:avLst/>
          </a:prstGeom>
          <a:gradFill flip="none" rotWithShape="1">
            <a:gsLst>
              <a:gs pos="10000">
                <a:srgbClr val="825600"/>
              </a:gs>
              <a:gs pos="13000">
                <a:srgbClr val="FFA800"/>
              </a:gs>
              <a:gs pos="22000">
                <a:srgbClr val="825600"/>
              </a:gs>
              <a:gs pos="33000">
                <a:srgbClr val="FFA800"/>
              </a:gs>
              <a:gs pos="44000">
                <a:srgbClr val="825600"/>
              </a:gs>
              <a:gs pos="54000">
                <a:srgbClr val="FFA800"/>
              </a:gs>
              <a:gs pos="76000">
                <a:srgbClr val="825600"/>
              </a:gs>
              <a:gs pos="80000">
                <a:srgbClr val="FFA800"/>
              </a:gs>
              <a:gs pos="100000">
                <a:srgbClr val="7E5400"/>
              </a:gs>
            </a:gsLst>
            <a:lin ang="0" scaled="1"/>
            <a:tileRect/>
          </a:gradFill>
          <a:ln>
            <a:noFill/>
          </a:ln>
          <a:scene3d>
            <a:camera prst="isometricLeftDown">
              <a:rot lat="1080000" lon="1800000" rev="0"/>
            </a:camera>
            <a:lightRig rig="soft" dir="t"/>
          </a:scene3d>
          <a:sp3d extrusionH="241300">
            <a:extrusionClr>
              <a:srgbClr val="744D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Quad Arrow 8"/>
          <p:cNvSpPr/>
          <p:nvPr/>
        </p:nvSpPr>
        <p:spPr>
          <a:xfrm rot="1274282">
            <a:off x="4202850" y="2952909"/>
            <a:ext cx="914400" cy="914400"/>
          </a:xfrm>
          <a:prstGeom prst="quadArrow">
            <a:avLst/>
          </a:prstGeom>
          <a:gradFill>
            <a:gsLst>
              <a:gs pos="14000">
                <a:srgbClr val="2F04CC"/>
              </a:gs>
              <a:gs pos="32000">
                <a:srgbClr val="3617B9"/>
              </a:gs>
              <a:gs pos="47000">
                <a:srgbClr val="7030A0"/>
              </a:gs>
              <a:gs pos="80000">
                <a:srgbClr val="FF0066"/>
              </a:gs>
              <a:gs pos="94000">
                <a:srgbClr val="FF8D25"/>
              </a:gs>
            </a:gsLst>
            <a:lin ang="16200000" scaled="0"/>
          </a:gradFill>
          <a:ln>
            <a:noFill/>
          </a:ln>
          <a:scene3d>
            <a:camera prst="isometricLeftDown">
              <a:rot lat="0" lon="1800000" rev="0"/>
            </a:camera>
            <a:lightRig rig="soft" dir="t"/>
          </a:scene3d>
          <a:sp3d extrusionH="247650">
            <a:extrusionClr>
              <a:srgbClr val="3E07C9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Quad Arrow 9"/>
          <p:cNvSpPr/>
          <p:nvPr/>
        </p:nvSpPr>
        <p:spPr>
          <a:xfrm rot="1258183">
            <a:off x="4033182" y="4852566"/>
            <a:ext cx="914400" cy="914400"/>
          </a:xfrm>
          <a:prstGeom prst="quadArrow">
            <a:avLst/>
          </a:prstGeom>
          <a:gradFill flip="none" rotWithShape="1">
            <a:gsLst>
              <a:gs pos="46000">
                <a:srgbClr val="2F04CC"/>
              </a:gs>
              <a:gs pos="53000">
                <a:srgbClr val="3617B9"/>
              </a:gs>
              <a:gs pos="70000">
                <a:srgbClr val="7030A0"/>
              </a:gs>
              <a:gs pos="87000">
                <a:srgbClr val="FF0066"/>
              </a:gs>
              <a:gs pos="98000">
                <a:srgbClr val="FF8D2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scene3d>
            <a:camera prst="isometricLeftDown">
              <a:rot lat="600000" lon="2400000" rev="0"/>
            </a:camera>
            <a:lightRig rig="soft" dir="t"/>
          </a:scene3d>
          <a:sp3d extrusionH="190500">
            <a:extrusionClr>
              <a:srgbClr val="3E07C9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Quad Arrow 10"/>
          <p:cNvSpPr/>
          <p:nvPr/>
        </p:nvSpPr>
        <p:spPr>
          <a:xfrm rot="1142069">
            <a:off x="2660970" y="3416022"/>
            <a:ext cx="914400" cy="914400"/>
          </a:xfrm>
          <a:prstGeom prst="quadArrow">
            <a:avLst/>
          </a:prstGeom>
          <a:gradFill flip="none" rotWithShape="1">
            <a:gsLst>
              <a:gs pos="11000">
                <a:srgbClr val="2F04CC"/>
              </a:gs>
              <a:gs pos="16000">
                <a:srgbClr val="3617B9"/>
              </a:gs>
              <a:gs pos="41000">
                <a:srgbClr val="7030A0"/>
              </a:gs>
              <a:gs pos="65000">
                <a:srgbClr val="FF0066"/>
              </a:gs>
              <a:gs pos="80000">
                <a:srgbClr val="FF8D25"/>
              </a:gs>
            </a:gsLst>
            <a:lin ang="1200000" scaled="0"/>
            <a:tileRect/>
          </a:gradFill>
          <a:ln>
            <a:noFill/>
          </a:ln>
          <a:scene3d>
            <a:camera prst="isometricLeftDown">
              <a:rot lat="600000" lon="1800000" rev="0"/>
            </a:camera>
            <a:lightRig rig="soft" dir="t"/>
          </a:scene3d>
          <a:sp3d extrusionH="234950">
            <a:extrusionClr>
              <a:srgbClr val="3E07C9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Quad Arrow 11"/>
          <p:cNvSpPr/>
          <p:nvPr/>
        </p:nvSpPr>
        <p:spPr>
          <a:xfrm rot="11961516">
            <a:off x="3028181" y="5155729"/>
            <a:ext cx="914400" cy="914400"/>
          </a:xfrm>
          <a:prstGeom prst="quadArrow">
            <a:avLst/>
          </a:prstGeom>
          <a:gradFill>
            <a:gsLst>
              <a:gs pos="14000">
                <a:srgbClr val="2F04CC"/>
              </a:gs>
              <a:gs pos="32000">
                <a:srgbClr val="3617B9"/>
              </a:gs>
              <a:gs pos="47000">
                <a:srgbClr val="7030A0"/>
              </a:gs>
              <a:gs pos="80000">
                <a:srgbClr val="FF0066"/>
              </a:gs>
              <a:gs pos="94000">
                <a:srgbClr val="FF8D25"/>
              </a:gs>
            </a:gsLst>
            <a:lin ang="16200000" scaled="0"/>
          </a:gradFill>
          <a:ln>
            <a:noFill/>
          </a:ln>
          <a:scene3d>
            <a:camera prst="isometricRightUp">
              <a:rot lat="0" lon="19200000" rev="0"/>
            </a:camera>
            <a:lightRig rig="soft" dir="t"/>
          </a:scene3d>
          <a:sp3d extrusionH="215900">
            <a:extrusionClr>
              <a:srgbClr val="3E07C9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Quad Arrow 12"/>
          <p:cNvSpPr/>
          <p:nvPr/>
        </p:nvSpPr>
        <p:spPr>
          <a:xfrm rot="11916597">
            <a:off x="2250842" y="4576531"/>
            <a:ext cx="914400" cy="914400"/>
          </a:xfrm>
          <a:prstGeom prst="quadArrow">
            <a:avLst/>
          </a:prstGeom>
          <a:gradFill>
            <a:gsLst>
              <a:gs pos="14000">
                <a:srgbClr val="2F04CC"/>
              </a:gs>
              <a:gs pos="32000">
                <a:srgbClr val="3617B9"/>
              </a:gs>
              <a:gs pos="47000">
                <a:srgbClr val="7030A0"/>
              </a:gs>
              <a:gs pos="80000">
                <a:srgbClr val="FF0066"/>
              </a:gs>
              <a:gs pos="94000">
                <a:srgbClr val="FF8D25"/>
              </a:gs>
            </a:gsLst>
            <a:lin ang="16200000" scaled="0"/>
          </a:gradFill>
          <a:ln>
            <a:noFill/>
          </a:ln>
          <a:scene3d>
            <a:camera prst="isometricRightUp">
              <a:rot lat="0" lon="19200000" rev="0"/>
            </a:camera>
            <a:lightRig rig="soft" dir="t"/>
          </a:scene3d>
          <a:sp3d extrusionH="215900">
            <a:extrusionClr>
              <a:srgbClr val="3E07C9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13"/>
          <p:cNvSpPr/>
          <p:nvPr/>
        </p:nvSpPr>
        <p:spPr>
          <a:xfrm>
            <a:off x="5704259" y="3243784"/>
            <a:ext cx="914400" cy="914400"/>
          </a:xfrm>
          <a:prstGeom prst="quadArrow">
            <a:avLst/>
          </a:prstGeom>
          <a:gradFill>
            <a:gsLst>
              <a:gs pos="0">
                <a:srgbClr val="FFF529"/>
              </a:gs>
              <a:gs pos="45000">
                <a:srgbClr val="FF8D25"/>
              </a:gs>
              <a:gs pos="70000">
                <a:srgbClr val="FF2F2F"/>
              </a:gs>
              <a:gs pos="100000">
                <a:srgbClr val="930F0F"/>
              </a:gs>
            </a:gsLst>
            <a:lin ang="16200000" scaled="0"/>
          </a:gradFill>
          <a:ln>
            <a:noFill/>
          </a:ln>
          <a:scene3d>
            <a:camera prst="isometricLeftDown">
              <a:rot lat="600000" lon="600000" rev="0"/>
            </a:camera>
            <a:lightRig rig="soft" dir="t"/>
          </a:scene3d>
          <a:sp3d extrusionH="463550" contourW="6350">
            <a:extrusionClr>
              <a:srgbClr val="FFCC00"/>
            </a:extrusionClr>
            <a:contourClr>
              <a:srgbClr val="FFCC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/>
          <p:nvPr/>
        </p:nvSpPr>
        <p:spPr>
          <a:xfrm rot="10800000">
            <a:off x="4404848" y="1725825"/>
            <a:ext cx="914400" cy="914400"/>
          </a:xfrm>
          <a:prstGeom prst="quadArrow">
            <a:avLst/>
          </a:prstGeom>
          <a:gradFill>
            <a:gsLst>
              <a:gs pos="0">
                <a:srgbClr val="FFF529"/>
              </a:gs>
              <a:gs pos="45000">
                <a:srgbClr val="FF8D25"/>
              </a:gs>
              <a:gs pos="70000">
                <a:srgbClr val="FF2F2F"/>
              </a:gs>
              <a:gs pos="100000">
                <a:srgbClr val="930F0F"/>
              </a:gs>
            </a:gsLst>
            <a:lin ang="16200000" scaled="0"/>
          </a:gradFill>
          <a:ln>
            <a:noFill/>
          </a:ln>
          <a:effectLst/>
          <a:scene3d>
            <a:camera prst="isometricRightUp">
              <a:rot lat="0" lon="21180000" rev="0"/>
            </a:camera>
            <a:lightRig rig="threePt" dir="t"/>
          </a:scene3d>
          <a:sp3d extrusionH="1028700">
            <a:extrusionClr>
              <a:srgbClr val="FFCC00"/>
            </a:extrusionClr>
            <a:contourClr>
              <a:srgbClr val="FFCC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3899842" y="811425"/>
            <a:ext cx="914400" cy="914400"/>
          </a:xfrm>
          <a:prstGeom prst="quadArrow">
            <a:avLst/>
          </a:prstGeom>
          <a:gradFill>
            <a:gsLst>
              <a:gs pos="0">
                <a:srgbClr val="FF0000"/>
              </a:gs>
              <a:gs pos="71000">
                <a:srgbClr val="FF8D25"/>
              </a:gs>
              <a:gs pos="61000">
                <a:srgbClr val="FFF529"/>
              </a:gs>
              <a:gs pos="30000">
                <a:srgbClr val="FF8D25"/>
              </a:gs>
              <a:gs pos="100000">
                <a:srgbClr val="FF0000"/>
              </a:gs>
            </a:gsLst>
            <a:lin ang="16200000" scaled="0"/>
          </a:gradFill>
          <a:ln>
            <a:noFill/>
          </a:ln>
          <a:scene3d>
            <a:camera prst="isometricLeftDown">
              <a:rot lat="600000" lon="600000" rev="0"/>
            </a:camera>
            <a:lightRig rig="soft" dir="t"/>
          </a:scene3d>
          <a:sp3d extrusionH="463550" contourW="12700">
            <a:extrusionClr>
              <a:srgbClr val="FFCC00"/>
            </a:extrusionClr>
            <a:contourClr>
              <a:srgbClr val="FFCC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Quad Arrow 16"/>
          <p:cNvSpPr/>
          <p:nvPr/>
        </p:nvSpPr>
        <p:spPr>
          <a:xfrm>
            <a:off x="4862048" y="4001876"/>
            <a:ext cx="914400" cy="914400"/>
          </a:xfrm>
          <a:prstGeom prst="quadArrow">
            <a:avLst/>
          </a:prstGeom>
          <a:gradFill>
            <a:gsLst>
              <a:gs pos="0">
                <a:srgbClr val="FFFF00"/>
              </a:gs>
              <a:gs pos="71000">
                <a:srgbClr val="FF8D25"/>
              </a:gs>
              <a:gs pos="61000">
                <a:srgbClr val="FF0000"/>
              </a:gs>
              <a:gs pos="53000">
                <a:srgbClr val="930F0F"/>
              </a:gs>
              <a:gs pos="52000">
                <a:srgbClr val="930F0F"/>
              </a:gs>
              <a:gs pos="45000">
                <a:srgbClr val="FF0000"/>
              </a:gs>
              <a:gs pos="30000">
                <a:srgbClr val="FF8D25"/>
              </a:gs>
              <a:gs pos="100000">
                <a:srgbClr val="FFFF00"/>
              </a:gs>
            </a:gsLst>
            <a:lin ang="16200000" scaled="0"/>
          </a:gradFill>
          <a:ln>
            <a:noFill/>
          </a:ln>
          <a:scene3d>
            <a:camera prst="isometricLeftDown">
              <a:rot lat="600000" lon="600000" rev="0"/>
            </a:camera>
            <a:lightRig rig="soft" dir="t"/>
          </a:scene3d>
          <a:sp3d extrusionH="463550">
            <a:extrusionClr>
              <a:srgbClr val="FFCC00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Quad Arrow 17"/>
          <p:cNvSpPr/>
          <p:nvPr/>
        </p:nvSpPr>
        <p:spPr>
          <a:xfrm>
            <a:off x="5449727" y="981681"/>
            <a:ext cx="914400" cy="914400"/>
          </a:xfrm>
          <a:prstGeom prst="quadArrow">
            <a:avLst/>
          </a:prstGeom>
          <a:gradFill>
            <a:gsLst>
              <a:gs pos="0">
                <a:srgbClr val="FF0000"/>
              </a:gs>
              <a:gs pos="71000">
                <a:srgbClr val="FF8D25"/>
              </a:gs>
              <a:gs pos="61000">
                <a:srgbClr val="FFF529"/>
              </a:gs>
              <a:gs pos="30000">
                <a:srgbClr val="FF8D25"/>
              </a:gs>
              <a:gs pos="100000">
                <a:srgbClr val="FF0000"/>
              </a:gs>
            </a:gsLst>
            <a:lin ang="16200000" scaled="0"/>
          </a:gradFill>
          <a:ln>
            <a:noFill/>
          </a:ln>
          <a:scene3d>
            <a:camera prst="isometricLeftDown">
              <a:rot lat="600000" lon="600000" rev="0"/>
            </a:camera>
            <a:lightRig rig="soft" dir="t"/>
          </a:scene3d>
          <a:sp3d extrusionH="463550" contourW="12700">
            <a:extrusionClr>
              <a:srgbClr val="FFCC00"/>
            </a:extrusionClr>
            <a:contourClr>
              <a:srgbClr val="FFCC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3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Jules Ade</dc:creator>
  <cp:lastModifiedBy>Academic Computing Services</cp:lastModifiedBy>
  <cp:revision>20</cp:revision>
  <dcterms:created xsi:type="dcterms:W3CDTF">2015-07-10T01:10:41Z</dcterms:created>
  <dcterms:modified xsi:type="dcterms:W3CDTF">2015-07-10T21:20:13Z</dcterms:modified>
</cp:coreProperties>
</file>