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 snapToObjects="1">
      <p:cViewPr varScale="1">
        <p:scale>
          <a:sx n="89" d="100"/>
          <a:sy n="89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43A-940B-0440-9B68-8C08B5AF502E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89544" y="481742"/>
            <a:ext cx="8968727" cy="2293053"/>
            <a:chOff x="189544" y="481742"/>
            <a:chExt cx="8968727" cy="2293053"/>
          </a:xfrm>
        </p:grpSpPr>
        <p:sp>
          <p:nvSpPr>
            <p:cNvPr id="62" name="Rectangle 61"/>
            <p:cNvSpPr/>
            <p:nvPr/>
          </p:nvSpPr>
          <p:spPr>
            <a:xfrm>
              <a:off x="218086" y="481743"/>
              <a:ext cx="8940185" cy="229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9544" y="481742"/>
              <a:ext cx="8850932" cy="2293052"/>
              <a:chOff x="203815" y="481742"/>
              <a:chExt cx="8850932" cy="2293052"/>
            </a:xfrm>
          </p:grpSpPr>
          <p:pic>
            <p:nvPicPr>
              <p:cNvPr id="4" name="Picture 3" descr="wug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1643" y="993613"/>
                <a:ext cx="2066070" cy="1755245"/>
              </a:xfrm>
              <a:prstGeom prst="rect">
                <a:avLst/>
              </a:prstGeom>
            </p:spPr>
          </p:pic>
          <p:pic>
            <p:nvPicPr>
              <p:cNvPr id="5" name="Picture 4" descr="wugs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12" y="1020203"/>
                <a:ext cx="1503383" cy="1754591"/>
              </a:xfrm>
              <a:prstGeom prst="rect">
                <a:avLst/>
              </a:prstGeom>
            </p:spPr>
          </p:pic>
          <p:pic>
            <p:nvPicPr>
              <p:cNvPr id="7" name="Picture 6" descr="wug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15" y="1051563"/>
                <a:ext cx="2081303" cy="1690295"/>
              </a:xfrm>
              <a:prstGeom prst="rect">
                <a:avLst/>
              </a:prstGeom>
            </p:spPr>
          </p:pic>
          <p:pic>
            <p:nvPicPr>
              <p:cNvPr id="8" name="Picture 7" descr="wug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474" y="1149088"/>
                <a:ext cx="2196122" cy="1487224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329239" y="916867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332605" y="484815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1-3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81128" y="913794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125596" y="481742"/>
                <a:ext cx="155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 4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6715" y="1107416"/>
            <a:ext cx="6037464" cy="4842175"/>
            <a:chOff x="1686715" y="1107416"/>
            <a:chExt cx="6037464" cy="4842175"/>
          </a:xfrm>
        </p:grpSpPr>
        <p:sp>
          <p:nvSpPr>
            <p:cNvPr id="6" name="Quad Arrow 5"/>
            <p:cNvSpPr>
              <a:spLocks noChangeAspect="1"/>
            </p:cNvSpPr>
            <p:nvPr/>
          </p:nvSpPr>
          <p:spPr>
            <a:xfrm rot="19800000">
              <a:off x="5491866" y="4654091"/>
              <a:ext cx="936653" cy="914400"/>
            </a:xfrm>
            <a:prstGeom prst="quadArrow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9800000">
              <a:off x="4768024" y="2913694"/>
              <a:ext cx="952529" cy="960119"/>
            </a:xfrm>
            <a:prstGeom prst="quadArrow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>
              <a:spLocks noChangeAspect="1"/>
            </p:cNvSpPr>
            <p:nvPr/>
          </p:nvSpPr>
          <p:spPr>
            <a:xfrm rot="19800000">
              <a:off x="3045317" y="2236957"/>
              <a:ext cx="1030319" cy="1005840"/>
            </a:xfrm>
            <a:prstGeom prst="quadArrow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>
              <a:spLocks noChangeAspect="1"/>
            </p:cNvSpPr>
            <p:nvPr/>
          </p:nvSpPr>
          <p:spPr>
            <a:xfrm rot="19800000">
              <a:off x="4649220" y="1828574"/>
              <a:ext cx="842988" cy="822960"/>
            </a:xfrm>
            <a:prstGeom prst="quadArrow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>
              <a:spLocks noChangeAspect="1"/>
            </p:cNvSpPr>
            <p:nvPr/>
          </p:nvSpPr>
          <p:spPr>
            <a:xfrm rot="19800000">
              <a:off x="4146890" y="4983587"/>
              <a:ext cx="889821" cy="868680"/>
            </a:xfrm>
            <a:prstGeom prst="quadArrow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>
              <a:spLocks noChangeAspect="1"/>
            </p:cNvSpPr>
            <p:nvPr/>
          </p:nvSpPr>
          <p:spPr>
            <a:xfrm rot="20700000">
              <a:off x="2641703" y="1215753"/>
              <a:ext cx="936653" cy="914400"/>
            </a:xfrm>
            <a:prstGeom prst="quadArrow">
              <a:avLst/>
            </a:prstGeom>
            <a:pattFill prst="lgConfetti">
              <a:fgClr>
                <a:srgbClr val="0000FF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>
              <a:spLocks noChangeAspect="1"/>
            </p:cNvSpPr>
            <p:nvPr/>
          </p:nvSpPr>
          <p:spPr>
            <a:xfrm rot="20700000">
              <a:off x="3788224" y="3245722"/>
              <a:ext cx="983485" cy="960119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>
              <a:spLocks noChangeAspect="1"/>
            </p:cNvSpPr>
            <p:nvPr/>
          </p:nvSpPr>
          <p:spPr>
            <a:xfrm rot="20700000">
              <a:off x="6249445" y="3127033"/>
              <a:ext cx="1030319" cy="1005840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>
              <a:spLocks noChangeAspect="1"/>
            </p:cNvSpPr>
            <p:nvPr/>
          </p:nvSpPr>
          <p:spPr>
            <a:xfrm rot="20700000">
              <a:off x="2688896" y="4142258"/>
              <a:ext cx="889821" cy="868680"/>
            </a:xfrm>
            <a:prstGeom prst="quadArrow">
              <a:avLst/>
            </a:prstGeom>
            <a:pattFill prst="lgConfetti">
              <a:fgClr>
                <a:srgbClr val="3366FF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18"/>
            <p:cNvSpPr>
              <a:spLocks noChangeAspect="1"/>
            </p:cNvSpPr>
            <p:nvPr/>
          </p:nvSpPr>
          <p:spPr>
            <a:xfrm rot="20700000">
              <a:off x="4597205" y="4012271"/>
              <a:ext cx="889821" cy="868680"/>
            </a:xfrm>
            <a:prstGeom prst="quadArrow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Quad Arrow 19"/>
            <p:cNvSpPr>
              <a:spLocks noChangeAspect="1"/>
            </p:cNvSpPr>
            <p:nvPr/>
          </p:nvSpPr>
          <p:spPr>
            <a:xfrm rot="600000">
              <a:off x="6787526" y="4489214"/>
              <a:ext cx="936653" cy="914400"/>
            </a:xfrm>
            <a:prstGeom prst="quadArrow">
              <a:avLst/>
            </a:prstGeom>
            <a:pattFill prst="wdDnDiag">
              <a:fgClr>
                <a:srgbClr val="FFFF0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Quad Arrow 20"/>
            <p:cNvSpPr>
              <a:spLocks noChangeAspect="1"/>
            </p:cNvSpPr>
            <p:nvPr/>
          </p:nvSpPr>
          <p:spPr>
            <a:xfrm rot="600000">
              <a:off x="1686715" y="2459889"/>
              <a:ext cx="1030319" cy="1005840"/>
            </a:xfrm>
            <a:prstGeom prst="quadArrow">
              <a:avLst/>
            </a:prstGeom>
            <a:pattFill prst="wdDnDiag">
              <a:fgClr>
                <a:srgbClr val="FBFD0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Quad Arrow 22"/>
            <p:cNvSpPr>
              <a:spLocks noChangeAspect="1"/>
            </p:cNvSpPr>
            <p:nvPr/>
          </p:nvSpPr>
          <p:spPr>
            <a:xfrm rot="600000">
              <a:off x="3744636" y="1107416"/>
              <a:ext cx="889821" cy="86868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Quad Arrow 23"/>
            <p:cNvSpPr>
              <a:spLocks noChangeAspect="1"/>
            </p:cNvSpPr>
            <p:nvPr/>
          </p:nvSpPr>
          <p:spPr>
            <a:xfrm rot="600000">
              <a:off x="5645090" y="1664682"/>
              <a:ext cx="983485" cy="960119"/>
            </a:xfrm>
            <a:prstGeom prst="quadArrow">
              <a:avLst/>
            </a:prstGeom>
            <a:pattFill prst="wdDnDiag">
              <a:fgClr>
                <a:srgbClr val="CACB0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Quad Arrow 24"/>
            <p:cNvSpPr>
              <a:spLocks noChangeAspect="1"/>
            </p:cNvSpPr>
            <p:nvPr/>
          </p:nvSpPr>
          <p:spPr>
            <a:xfrm rot="600000">
              <a:off x="3081288" y="5126631"/>
              <a:ext cx="842988" cy="82296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975" y="1208055"/>
            <a:ext cx="7054083" cy="4668523"/>
            <a:chOff x="1336975" y="1208055"/>
            <a:chExt cx="7054083" cy="4668523"/>
          </a:xfrm>
        </p:grpSpPr>
        <p:sp>
          <p:nvSpPr>
            <p:cNvPr id="22" name="&quot;No&quot; Symbol 21"/>
            <p:cNvSpPr/>
            <p:nvPr/>
          </p:nvSpPr>
          <p:spPr>
            <a:xfrm rot="5400000">
              <a:off x="1749875" y="1853033"/>
              <a:ext cx="929850" cy="914400"/>
            </a:xfrm>
            <a:prstGeom prst="noSmoking">
              <a:avLst/>
            </a:prstGeom>
            <a:pattFill prst="lgGrid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 rot="5400000">
              <a:off x="5773637" y="3338894"/>
              <a:ext cx="978408" cy="960119"/>
            </a:xfrm>
            <a:prstGeom prst="noSmoking">
              <a:avLst/>
            </a:prstGeom>
            <a:pattFill prst="lgGrid">
              <a:fgClr>
                <a:srgbClr val="E7621D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&quot;No&quot; Symbol 26"/>
            <p:cNvSpPr/>
            <p:nvPr/>
          </p:nvSpPr>
          <p:spPr>
            <a:xfrm rot="5400000">
              <a:off x="4743672" y="1217199"/>
              <a:ext cx="1024128" cy="100584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 rot="5400000">
              <a:off x="7513234" y="3451678"/>
              <a:ext cx="886968" cy="86868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&quot;No&quot; Symbol 28"/>
            <p:cNvSpPr/>
            <p:nvPr/>
          </p:nvSpPr>
          <p:spPr>
            <a:xfrm rot="5400000">
              <a:off x="2021419" y="5044474"/>
              <a:ext cx="841248" cy="822960"/>
            </a:xfrm>
            <a:prstGeom prst="noSmoking">
              <a:avLst/>
            </a:prstGeom>
            <a:pattFill prst="lgGrid">
              <a:fgClr>
                <a:srgbClr val="FF6600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&quot;No&quot; Symbol 29"/>
            <p:cNvSpPr/>
            <p:nvPr/>
          </p:nvSpPr>
          <p:spPr>
            <a:xfrm rot="9125699">
              <a:off x="5891389" y="1957785"/>
              <a:ext cx="929850" cy="91440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FBFD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 rot="9125699">
              <a:off x="4301381" y="3139921"/>
              <a:ext cx="978408" cy="960119"/>
            </a:xfrm>
            <a:prstGeom prst="noSmoking">
              <a:avLst/>
            </a:prstGeom>
            <a:pattFill prst="sphere">
              <a:fgClr>
                <a:schemeClr val="tx1">
                  <a:lumMod val="65000"/>
                  <a:lumOff val="35000"/>
                </a:schemeClr>
              </a:fgClr>
              <a:bgClr>
                <a:srgbClr val="E0E1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/>
            <p:cNvSpPr/>
            <p:nvPr/>
          </p:nvSpPr>
          <p:spPr>
            <a:xfrm rot="9125699">
              <a:off x="3792585" y="4819490"/>
              <a:ext cx="1024128" cy="100584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A8AA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/>
            <p:cNvSpPr/>
            <p:nvPr/>
          </p:nvSpPr>
          <p:spPr>
            <a:xfrm rot="9125699">
              <a:off x="6685100" y="4430224"/>
              <a:ext cx="886968" cy="868680"/>
            </a:xfrm>
            <a:prstGeom prst="noSmoking">
              <a:avLst/>
            </a:prstGeom>
            <a:pattFill prst="sphere">
              <a:fgClr>
                <a:schemeClr val="bg1">
                  <a:lumMod val="50000"/>
                </a:schemeClr>
              </a:fgClr>
              <a:bgClr>
                <a:srgbClr val="F5FB17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&quot;No&quot; Symbol 33"/>
            <p:cNvSpPr/>
            <p:nvPr/>
          </p:nvSpPr>
          <p:spPr>
            <a:xfrm rot="9125699">
              <a:off x="2815667" y="1250030"/>
              <a:ext cx="841248" cy="822960"/>
            </a:xfrm>
            <a:prstGeom prst="noSmoking">
              <a:avLst/>
            </a:prstGeom>
            <a:pattFill prst="sphere">
              <a:fgClr>
                <a:schemeClr val="tx1"/>
              </a:fgClr>
              <a:bgClr>
                <a:srgbClr val="9FA3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&quot;No&quot; Symbol 36"/>
            <p:cNvSpPr/>
            <p:nvPr/>
          </p:nvSpPr>
          <p:spPr>
            <a:xfrm rot="19800000">
              <a:off x="7294896" y="1891329"/>
              <a:ext cx="929850" cy="914400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&quot;No&quot; Symbol 37"/>
            <p:cNvSpPr/>
            <p:nvPr/>
          </p:nvSpPr>
          <p:spPr>
            <a:xfrm rot="19800000">
              <a:off x="2980695" y="3408768"/>
              <a:ext cx="978408" cy="960119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&quot;No&quot; Symbol 38"/>
            <p:cNvSpPr/>
            <p:nvPr/>
          </p:nvSpPr>
          <p:spPr>
            <a:xfrm rot="19800000">
              <a:off x="3621527" y="1958164"/>
              <a:ext cx="1024128" cy="1005840"/>
            </a:xfrm>
            <a:prstGeom prst="noSmoking">
              <a:avLst/>
            </a:prstGeom>
            <a:pattFill prst="pct5">
              <a:fgClr>
                <a:schemeClr val="bg1">
                  <a:lumMod val="50000"/>
                </a:schemeClr>
              </a:fgClr>
              <a:bgClr>
                <a:srgbClr val="FA780D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 rot="19800000">
              <a:off x="1336975" y="3606086"/>
              <a:ext cx="886968" cy="868680"/>
            </a:xfrm>
            <a:prstGeom prst="noSmoking">
              <a:avLst/>
            </a:prstGeom>
            <a:pattFill prst="pct5">
              <a:fgClr>
                <a:srgbClr val="C2C2C2"/>
              </a:fgClr>
              <a:bgClr>
                <a:srgbClr val="D27F3C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 rot="19800000">
              <a:off x="5310851" y="4623850"/>
              <a:ext cx="841248" cy="822960"/>
            </a:xfrm>
            <a:prstGeom prst="noSmoking">
              <a:avLst/>
            </a:prstGeom>
            <a:pattFill prst="pct5">
              <a:fgClr>
                <a:srgbClr val="008000"/>
              </a:fgClr>
              <a:bgClr>
                <a:srgbClr val="F768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0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8439" y="811425"/>
            <a:ext cx="4430220" cy="5258704"/>
            <a:chOff x="2188439" y="811425"/>
            <a:chExt cx="4430220" cy="5258704"/>
          </a:xfrm>
        </p:grpSpPr>
        <p:sp>
          <p:nvSpPr>
            <p:cNvPr id="4" name="Quad Arrow 3"/>
            <p:cNvSpPr/>
            <p:nvPr/>
          </p:nvSpPr>
          <p:spPr>
            <a:xfrm rot="19326774">
              <a:off x="2445277" y="116608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Quad Arrow 4"/>
            <p:cNvSpPr/>
            <p:nvPr/>
          </p:nvSpPr>
          <p:spPr>
            <a:xfrm rot="19326774">
              <a:off x="3086880" y="232131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Quad Arrow 5"/>
            <p:cNvSpPr/>
            <p:nvPr/>
          </p:nvSpPr>
          <p:spPr>
            <a:xfrm rot="19326774">
              <a:off x="2188439" y="208048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uad Arrow 6"/>
            <p:cNvSpPr/>
            <p:nvPr/>
          </p:nvSpPr>
          <p:spPr>
            <a:xfrm rot="19326774">
              <a:off x="5265324" y="236114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 rot="19326774">
              <a:off x="3883883" y="399733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Quad Arrow 8"/>
            <p:cNvSpPr/>
            <p:nvPr/>
          </p:nvSpPr>
          <p:spPr>
            <a:xfrm rot="1274282">
              <a:off x="4202850" y="295290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0" lon="1800000" rev="0"/>
              </a:camera>
              <a:lightRig rig="soft" dir="t"/>
            </a:scene3d>
            <a:sp3d extrusionH="2476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Quad Arrow 9"/>
            <p:cNvSpPr/>
            <p:nvPr/>
          </p:nvSpPr>
          <p:spPr>
            <a:xfrm rot="1258183">
              <a:off x="4033182" y="4852566"/>
              <a:ext cx="914400" cy="914400"/>
            </a:xfrm>
            <a:prstGeom prst="quadArrow">
              <a:avLst/>
            </a:prstGeom>
            <a:gradFill flip="none" rotWithShape="1">
              <a:gsLst>
                <a:gs pos="46000">
                  <a:srgbClr val="2F04CC"/>
                </a:gs>
                <a:gs pos="53000">
                  <a:srgbClr val="3617B9"/>
                </a:gs>
                <a:gs pos="70000">
                  <a:srgbClr val="7030A0"/>
                </a:gs>
                <a:gs pos="87000">
                  <a:srgbClr val="FF0066"/>
                </a:gs>
                <a:gs pos="98000">
                  <a:srgbClr val="FF8D25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LeftDown">
                <a:rot lat="600000" lon="2400000" rev="0"/>
              </a:camera>
              <a:lightRig rig="soft" dir="t"/>
            </a:scene3d>
            <a:sp3d extrusionH="1905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142069">
              <a:off x="2660970" y="3416022"/>
              <a:ext cx="914400" cy="914400"/>
            </a:xfrm>
            <a:prstGeom prst="quadArrow">
              <a:avLst/>
            </a:prstGeom>
            <a:gradFill flip="none" rotWithShape="1">
              <a:gsLst>
                <a:gs pos="11000">
                  <a:srgbClr val="2F04CC"/>
                </a:gs>
                <a:gs pos="16000">
                  <a:srgbClr val="3617B9"/>
                </a:gs>
                <a:gs pos="41000">
                  <a:srgbClr val="7030A0"/>
                </a:gs>
                <a:gs pos="65000">
                  <a:srgbClr val="FF0066"/>
                </a:gs>
                <a:gs pos="80000">
                  <a:srgbClr val="FF8D25"/>
                </a:gs>
              </a:gsLst>
              <a:lin ang="1200000" scaled="0"/>
              <a:tileRect/>
            </a:gradFill>
            <a:ln>
              <a:noFill/>
            </a:ln>
            <a:scene3d>
              <a:camera prst="isometricLeftDown">
                <a:rot lat="600000" lon="1800000" rev="0"/>
              </a:camera>
              <a:lightRig rig="soft" dir="t"/>
            </a:scene3d>
            <a:sp3d extrusionH="2349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/>
            <p:nvPr/>
          </p:nvSpPr>
          <p:spPr>
            <a:xfrm rot="11961516">
              <a:off x="3028181" y="515572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/>
            <p:nvPr/>
          </p:nvSpPr>
          <p:spPr>
            <a:xfrm rot="11916597">
              <a:off x="2250842" y="4576531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/>
            <p:nvPr/>
          </p:nvSpPr>
          <p:spPr>
            <a:xfrm>
              <a:off x="5704259" y="3243784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635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/>
            <p:nvPr/>
          </p:nvSpPr>
          <p:spPr>
            <a:xfrm rot="10800000">
              <a:off x="4404848" y="17258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effectLst/>
            <a:scene3d>
              <a:camera prst="isometricRightUp">
                <a:rot lat="0" lon="21180000" rev="0"/>
              </a:camera>
              <a:lightRig rig="threePt" dir="t"/>
            </a:scene3d>
            <a:sp3d extrusionH="1028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/>
            <p:nvPr/>
          </p:nvSpPr>
          <p:spPr>
            <a:xfrm>
              <a:off x="3899842" y="8114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/>
            <p:nvPr/>
          </p:nvSpPr>
          <p:spPr>
            <a:xfrm>
              <a:off x="4862048" y="4001876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F00"/>
                </a:gs>
                <a:gs pos="71000">
                  <a:srgbClr val="FF8D25"/>
                </a:gs>
                <a:gs pos="61000">
                  <a:srgbClr val="FF0000"/>
                </a:gs>
                <a:gs pos="53000">
                  <a:srgbClr val="930F0F"/>
                </a:gs>
                <a:gs pos="52000">
                  <a:srgbClr val="930F0F"/>
                </a:gs>
                <a:gs pos="45000">
                  <a:srgbClr val="FF0000"/>
                </a:gs>
                <a:gs pos="30000">
                  <a:srgbClr val="FF8D25"/>
                </a:gs>
                <a:gs pos="100000">
                  <a:srgbClr val="FFFF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>
              <a:extrusionClr>
                <a:srgbClr val="FFCC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/>
            <p:nvPr/>
          </p:nvSpPr>
          <p:spPr>
            <a:xfrm>
              <a:off x="5449727" y="981681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5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131" y="815718"/>
            <a:ext cx="6601693" cy="5472971"/>
            <a:chOff x="1370131" y="815718"/>
            <a:chExt cx="6601693" cy="5472971"/>
          </a:xfrm>
        </p:grpSpPr>
        <p:sp>
          <p:nvSpPr>
            <p:cNvPr id="4" name="Rectangle 3"/>
            <p:cNvSpPr/>
            <p:nvPr/>
          </p:nvSpPr>
          <p:spPr>
            <a:xfrm>
              <a:off x="3469021" y="3148082"/>
              <a:ext cx="914400" cy="914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6" name="&quot;No&quot; Symbol 5"/>
            <p:cNvSpPr/>
            <p:nvPr/>
          </p:nvSpPr>
          <p:spPr>
            <a:xfrm rot="5152975">
              <a:off x="7057424" y="3950571"/>
              <a:ext cx="914400" cy="914400"/>
            </a:xfrm>
            <a:prstGeom prst="noSmoking">
              <a:avLst/>
            </a:prstGeom>
            <a:solidFill>
              <a:srgbClr val="0000CF"/>
            </a:solidFill>
            <a:ln w="3175" cap="flat" cmpd="sng">
              <a:solidFill>
                <a:srgbClr val="0000CF"/>
              </a:solidFill>
              <a:miter lim="800000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isometricOffAxis1Right">
                <a:rot lat="1140000" lon="20940000" rev="0"/>
              </a:camera>
              <a:lightRig rig="threePt" dir="t">
                <a:rot lat="0" lon="0" rev="0"/>
              </a:lightRig>
            </a:scene3d>
            <a:sp3d extrusionH="3810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&quot;No&quot; Symbol 7"/>
            <p:cNvSpPr/>
            <p:nvPr/>
          </p:nvSpPr>
          <p:spPr>
            <a:xfrm rot="7572654" flipH="1" flipV="1">
              <a:off x="2888779" y="2614428"/>
              <a:ext cx="914400" cy="914400"/>
            </a:xfrm>
            <a:prstGeom prst="noSmoking">
              <a:avLst/>
            </a:prstGeom>
            <a:gradFill flip="none" rotWithShape="1">
              <a:gsLst>
                <a:gs pos="42000">
                  <a:schemeClr val="accent2">
                    <a:lumMod val="60000"/>
                    <a:lumOff val="40000"/>
                  </a:schemeClr>
                </a:gs>
                <a:gs pos="0">
                  <a:srgbClr val="8CC1D3"/>
                </a:gs>
                <a:gs pos="82000">
                  <a:schemeClr val="bg2"/>
                </a:gs>
                <a:gs pos="58000">
                  <a:schemeClr val="accent2">
                    <a:lumMod val="50000"/>
                  </a:schemeClr>
                </a:gs>
                <a:gs pos="28000">
                  <a:schemeClr val="bg1"/>
                </a:gs>
                <a:gs pos="54000">
                  <a:srgbClr val="C53D48"/>
                </a:gs>
                <a:gs pos="99000">
                  <a:srgbClr val="8CC1D3"/>
                </a:gs>
                <a:gs pos="72000">
                  <a:schemeClr val="accent2">
                    <a:lumMod val="60000"/>
                    <a:lumOff val="40000"/>
                  </a:schemeClr>
                </a:gs>
                <a:gs pos="63000">
                  <a:srgbClr val="C53D48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Shape 57"/>
            <p:cNvSpPr/>
            <p:nvPr/>
          </p:nvSpPr>
          <p:spPr>
            <a:xfrm rot="4302462">
              <a:off x="3964457" y="3372975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90"/>
            </a:solidFill>
            <a:ln w="3175" cap="flat" cmpd="sng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"/>
            <p:cNvSpPr/>
            <p:nvPr/>
          </p:nvSpPr>
          <p:spPr>
            <a:xfrm rot="4190397">
              <a:off x="4512980" y="2075594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273CFF"/>
            </a:solidFill>
            <a:ln w="3175" cap="flat" cmpd="sng">
              <a:solidFill>
                <a:srgbClr val="273C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"/>
            <p:cNvSpPr/>
            <p:nvPr/>
          </p:nvSpPr>
          <p:spPr>
            <a:xfrm rot="4888701">
              <a:off x="4845210" y="5374289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FF"/>
            </a:solidFill>
            <a:ln w="31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"/>
            <p:cNvSpPr/>
            <p:nvPr/>
          </p:nvSpPr>
          <p:spPr>
            <a:xfrm rot="4792822">
              <a:off x="6112664" y="4920067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3366FF"/>
            </a:solidFill>
            <a:ln w="31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&quot;No&quot; Symbol 12"/>
            <p:cNvSpPr/>
            <p:nvPr/>
          </p:nvSpPr>
          <p:spPr>
            <a:xfrm rot="7572654" flipH="1" flipV="1">
              <a:off x="3011814" y="145470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9000">
                  <a:srgbClr val="C53D48"/>
                </a:gs>
                <a:gs pos="43000">
                  <a:srgbClr val="94B3D7"/>
                </a:gs>
                <a:gs pos="2400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11000">
                  <a:srgbClr val="C53D48"/>
                </a:gs>
                <a:gs pos="73000">
                  <a:schemeClr val="bg1"/>
                </a:gs>
                <a:gs pos="53000">
                  <a:srgbClr val="95CCE0"/>
                </a:gs>
                <a:gs pos="62000">
                  <a:schemeClr val="accent1">
                    <a:lumMod val="60000"/>
                    <a:lumOff val="40000"/>
                  </a:schemeClr>
                </a:gs>
                <a:gs pos="17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795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&quot;No&quot; Symbol 13"/>
            <p:cNvSpPr/>
            <p:nvPr/>
          </p:nvSpPr>
          <p:spPr>
            <a:xfrm rot="7572654" flipH="1" flipV="1">
              <a:off x="5929593" y="2250745"/>
              <a:ext cx="914400" cy="914400"/>
            </a:xfrm>
            <a:prstGeom prst="noSmoking">
              <a:avLst/>
            </a:prstGeom>
            <a:gradFill flip="none" rotWithShape="1">
              <a:gsLst>
                <a:gs pos="66000">
                  <a:schemeClr val="accent2">
                    <a:lumMod val="60000"/>
                    <a:lumOff val="40000"/>
                  </a:schemeClr>
                </a:gs>
                <a:gs pos="26000">
                  <a:srgbClr val="94CCE0"/>
                </a:gs>
                <a:gs pos="83000">
                  <a:srgbClr val="C53D48"/>
                </a:gs>
                <a:gs pos="51000">
                  <a:schemeClr val="bg2"/>
                </a:gs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bg1"/>
                </a:gs>
                <a:gs pos="59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&quot;No&quot; Symbol 14"/>
            <p:cNvSpPr/>
            <p:nvPr/>
          </p:nvSpPr>
          <p:spPr>
            <a:xfrm rot="7572654" flipH="1" flipV="1">
              <a:off x="4542052" y="815718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143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&quot;No&quot; Symbol 15"/>
            <p:cNvSpPr/>
            <p:nvPr/>
          </p:nvSpPr>
          <p:spPr>
            <a:xfrm rot="7572654" flipH="1" flipV="1">
              <a:off x="6004097" y="3434365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&quot;No&quot; Symbol 16"/>
            <p:cNvSpPr/>
            <p:nvPr/>
          </p:nvSpPr>
          <p:spPr>
            <a:xfrm rot="20698450">
              <a:off x="4730509" y="41712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19000">
                  <a:srgbClr val="FFFF00"/>
                </a:gs>
                <a:gs pos="31000">
                  <a:srgbClr val="FF888F"/>
                </a:gs>
                <a:gs pos="41000">
                  <a:srgbClr val="FF33CC"/>
                </a:gs>
                <a:gs pos="56000">
                  <a:srgbClr val="FF888F"/>
                </a:gs>
                <a:gs pos="77000">
                  <a:srgbClr val="FFFF00"/>
                </a:gs>
                <a:gs pos="11000">
                  <a:srgbClr val="00B050"/>
                </a:gs>
                <a:gs pos="88000">
                  <a:srgbClr val="00B0F0"/>
                </a:gs>
                <a:gs pos="24000">
                  <a:srgbClr val="FF8D25"/>
                </a:gs>
              </a:gsLst>
              <a:lin ang="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bevelB w="82550" h="349250" prst="relaxedInset"/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&quot;No&quot; Symbol 17"/>
            <p:cNvSpPr/>
            <p:nvPr/>
          </p:nvSpPr>
          <p:spPr>
            <a:xfrm rot="20698450">
              <a:off x="1370131" y="48903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6000">
                  <a:srgbClr val="92D050"/>
                </a:gs>
                <a:gs pos="9000">
                  <a:srgbClr val="FFFF00"/>
                </a:gs>
                <a:gs pos="18000">
                  <a:srgbClr val="FF888F"/>
                </a:gs>
                <a:gs pos="22000">
                  <a:srgbClr val="FF33CC"/>
                </a:gs>
                <a:gs pos="34000">
                  <a:srgbClr val="FF888F"/>
                </a:gs>
                <a:gs pos="42000">
                  <a:srgbClr val="FFFF00"/>
                </a:gs>
                <a:gs pos="51000">
                  <a:srgbClr val="00B050"/>
                </a:gs>
                <a:gs pos="47000">
                  <a:srgbClr val="00B0F0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&quot;No&quot; Symbol 18"/>
            <p:cNvSpPr/>
            <p:nvPr/>
          </p:nvSpPr>
          <p:spPr>
            <a:xfrm rot="20742477">
              <a:off x="1693877" y="324679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33CC"/>
                </a:gs>
                <a:gs pos="7000">
                  <a:srgbClr val="FF888F"/>
                </a:gs>
                <a:gs pos="13000">
                  <a:srgbClr val="FFFF00"/>
                </a:gs>
                <a:gs pos="16000">
                  <a:srgbClr val="00B050"/>
                </a:gs>
                <a:gs pos="17000">
                  <a:srgbClr val="00B0F0"/>
                </a:gs>
                <a:gs pos="25000">
                  <a:srgbClr val="00B0F0"/>
                </a:gs>
                <a:gs pos="32000">
                  <a:srgbClr val="00B050"/>
                </a:gs>
                <a:gs pos="37000">
                  <a:srgbClr val="FFFF00"/>
                </a:gs>
                <a:gs pos="64000">
                  <a:srgbClr val="FF888F"/>
                </a:gs>
                <a:gs pos="46000">
                  <a:srgbClr val="FF33CC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&quot;No&quot; Symbol 19"/>
            <p:cNvSpPr/>
            <p:nvPr/>
          </p:nvSpPr>
          <p:spPr>
            <a:xfrm rot="20373560">
              <a:off x="3502453" y="530610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47F9"/>
                </a:gs>
                <a:gs pos="61000">
                  <a:srgbClr val="FF9539"/>
                </a:gs>
                <a:gs pos="68000">
                  <a:srgbClr val="FFFF00"/>
                </a:gs>
                <a:gs pos="75000">
                  <a:srgbClr val="3DD055"/>
                </a:gs>
                <a:gs pos="80000">
                  <a:srgbClr val="3366FF"/>
                </a:gs>
                <a:gs pos="48000">
                  <a:srgbClr val="FF6E97"/>
                </a:gs>
                <a:gs pos="54000">
                  <a:srgbClr val="FF9539"/>
                </a:gs>
              </a:gsLst>
              <a:path path="circle">
                <a:fillToRect l="100000" b="100000"/>
              </a:path>
              <a:tileRect t="-100000" r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&quot;No&quot; Symbol 20"/>
            <p:cNvSpPr/>
            <p:nvPr/>
          </p:nvSpPr>
          <p:spPr>
            <a:xfrm rot="20698450">
              <a:off x="2809892" y="419573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00B0F0"/>
                </a:gs>
                <a:gs pos="12000">
                  <a:srgbClr val="FFFF00"/>
                </a:gs>
                <a:gs pos="29000">
                  <a:srgbClr val="FF888F"/>
                </a:gs>
                <a:gs pos="42000">
                  <a:srgbClr val="FF33CC"/>
                </a:gs>
                <a:gs pos="58000">
                  <a:srgbClr val="FF888F"/>
                </a:gs>
                <a:gs pos="73000">
                  <a:srgbClr val="FFFF00"/>
                </a:gs>
                <a:gs pos="100000">
                  <a:srgbClr val="00B050"/>
                </a:gs>
                <a:gs pos="86000">
                  <a:srgbClr val="00B0F0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4</cp:revision>
  <dcterms:created xsi:type="dcterms:W3CDTF">2015-09-05T14:55:24Z</dcterms:created>
  <dcterms:modified xsi:type="dcterms:W3CDTF">2015-09-05T15:19:07Z</dcterms:modified>
</cp:coreProperties>
</file>