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0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79" autoAdjust="0"/>
  </p:normalViewPr>
  <p:slideViewPr>
    <p:cSldViewPr snapToGrid="0" snapToObjects="1">
      <p:cViewPr>
        <p:scale>
          <a:sx n="116" d="100"/>
          <a:sy n="116" d="100"/>
        </p:scale>
        <p:origin x="-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E749A-E2A8-3043-95E1-0F39E775EB41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011B-C856-B843-BCC7-B08516A5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mollyllewis</a:t>
            </a:r>
            <a:r>
              <a:rPr lang="en-US" dirty="0" smtClean="0"/>
              <a:t>[at]</a:t>
            </a:r>
            <a:r>
              <a:rPr lang="en-US" baseline="0" dirty="0" err="1" smtClean="0"/>
              <a:t>gmail</a:t>
            </a:r>
            <a:r>
              <a:rPr lang="en-US" baseline="0" dirty="0" smtClean="0"/>
              <a:t>[dot]com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C011B-C856-B843-BCC7-B08516A53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C011B-C856-B843-BCC7-B08516A533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8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43A-940B-0440-9B68-8C08B5AF502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B60-AB18-B040-BF25-60E20BADC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89544" y="481742"/>
            <a:ext cx="8968727" cy="2293053"/>
            <a:chOff x="189544" y="481742"/>
            <a:chExt cx="8968727" cy="2293053"/>
          </a:xfrm>
        </p:grpSpPr>
        <p:sp>
          <p:nvSpPr>
            <p:cNvPr id="62" name="Rectangle 61"/>
            <p:cNvSpPr/>
            <p:nvPr/>
          </p:nvSpPr>
          <p:spPr>
            <a:xfrm>
              <a:off x="218086" y="481743"/>
              <a:ext cx="8940185" cy="2293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9544" y="481742"/>
              <a:ext cx="8850932" cy="2293052"/>
              <a:chOff x="203815" y="481742"/>
              <a:chExt cx="8850932" cy="2293052"/>
            </a:xfrm>
          </p:grpSpPr>
          <p:pic>
            <p:nvPicPr>
              <p:cNvPr id="4" name="Picture 3" descr="wug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1643" y="993613"/>
                <a:ext cx="2066070" cy="1755245"/>
              </a:xfrm>
              <a:prstGeom prst="rect">
                <a:avLst/>
              </a:prstGeom>
            </p:spPr>
          </p:pic>
          <p:pic>
            <p:nvPicPr>
              <p:cNvPr id="5" name="Picture 4" descr="wugs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4412" y="1020203"/>
                <a:ext cx="1503383" cy="1754591"/>
              </a:xfrm>
              <a:prstGeom prst="rect">
                <a:avLst/>
              </a:prstGeom>
            </p:spPr>
          </p:pic>
          <p:pic>
            <p:nvPicPr>
              <p:cNvPr id="7" name="Picture 6" descr="wug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15" y="1051563"/>
                <a:ext cx="2081303" cy="1690295"/>
              </a:xfrm>
              <a:prstGeom prst="rect">
                <a:avLst/>
              </a:prstGeom>
            </p:spPr>
          </p:pic>
          <p:pic>
            <p:nvPicPr>
              <p:cNvPr id="8" name="Picture 7" descr="wug4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6474" y="1149088"/>
                <a:ext cx="2196122" cy="1487224"/>
              </a:xfrm>
              <a:prstGeom prst="rect">
                <a:avLst/>
              </a:prstGeom>
            </p:spPr>
          </p:pic>
          <p:cxnSp>
            <p:nvCxnSpPr>
              <p:cNvPr id="10" name="Straight Connector 9"/>
              <p:cNvCxnSpPr/>
              <p:nvPr/>
            </p:nvCxnSpPr>
            <p:spPr>
              <a:xfrm>
                <a:off x="329239" y="916867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332605" y="484815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1-3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981128" y="913794"/>
                <a:ext cx="40736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6059908" y="481742"/>
                <a:ext cx="186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venir Book"/>
                    <a:cs typeface="Avenir Book"/>
                  </a:rPr>
                  <a:t>Experiments 4-5</a:t>
                </a:r>
                <a:endParaRPr lang="en-US" dirty="0"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6715" y="1107416"/>
            <a:ext cx="6037464" cy="4842175"/>
            <a:chOff x="1686715" y="1107416"/>
            <a:chExt cx="6037464" cy="4842175"/>
          </a:xfrm>
        </p:grpSpPr>
        <p:sp>
          <p:nvSpPr>
            <p:cNvPr id="6" name="Quad Arrow 5"/>
            <p:cNvSpPr>
              <a:spLocks noChangeAspect="1"/>
            </p:cNvSpPr>
            <p:nvPr/>
          </p:nvSpPr>
          <p:spPr>
            <a:xfrm rot="19800000">
              <a:off x="5491866" y="4654091"/>
              <a:ext cx="936653" cy="914400"/>
            </a:xfrm>
            <a:prstGeom prst="quadArrow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9800000">
              <a:off x="4768024" y="2913694"/>
              <a:ext cx="952529" cy="960119"/>
            </a:xfrm>
            <a:prstGeom prst="quadArrow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>
              <a:spLocks noChangeAspect="1"/>
            </p:cNvSpPr>
            <p:nvPr/>
          </p:nvSpPr>
          <p:spPr>
            <a:xfrm rot="19800000">
              <a:off x="3045317" y="2236957"/>
              <a:ext cx="1030319" cy="1005840"/>
            </a:xfrm>
            <a:prstGeom prst="quadArrow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>
              <a:spLocks noChangeAspect="1"/>
            </p:cNvSpPr>
            <p:nvPr/>
          </p:nvSpPr>
          <p:spPr>
            <a:xfrm rot="19800000">
              <a:off x="4649220" y="1828574"/>
              <a:ext cx="842988" cy="822960"/>
            </a:xfrm>
            <a:prstGeom prst="quadArrow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>
              <a:spLocks noChangeAspect="1"/>
            </p:cNvSpPr>
            <p:nvPr/>
          </p:nvSpPr>
          <p:spPr>
            <a:xfrm rot="19800000">
              <a:off x="4146890" y="4983587"/>
              <a:ext cx="889821" cy="868680"/>
            </a:xfrm>
            <a:prstGeom prst="quadArrow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>
              <a:spLocks noChangeAspect="1"/>
            </p:cNvSpPr>
            <p:nvPr/>
          </p:nvSpPr>
          <p:spPr>
            <a:xfrm rot="20700000">
              <a:off x="2641703" y="1215753"/>
              <a:ext cx="936653" cy="914400"/>
            </a:xfrm>
            <a:prstGeom prst="quadArrow">
              <a:avLst/>
            </a:prstGeom>
            <a:pattFill prst="lgConfetti">
              <a:fgClr>
                <a:srgbClr val="0000FF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>
              <a:spLocks noChangeAspect="1"/>
            </p:cNvSpPr>
            <p:nvPr/>
          </p:nvSpPr>
          <p:spPr>
            <a:xfrm rot="20700000">
              <a:off x="3788224" y="3245722"/>
              <a:ext cx="983485" cy="960119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prstClr val="white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>
              <a:spLocks noChangeAspect="1"/>
            </p:cNvSpPr>
            <p:nvPr/>
          </p:nvSpPr>
          <p:spPr>
            <a:xfrm rot="20700000">
              <a:off x="6249445" y="3127033"/>
              <a:ext cx="1030319" cy="1005840"/>
            </a:xfrm>
            <a:prstGeom prst="quadArrow">
              <a:avLst/>
            </a:prstGeom>
            <a:pattFill prst="lgConfetti">
              <a:fgClr>
                <a:srgbClr val="00009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>
              <a:spLocks noChangeAspect="1"/>
            </p:cNvSpPr>
            <p:nvPr/>
          </p:nvSpPr>
          <p:spPr>
            <a:xfrm rot="20700000">
              <a:off x="2688896" y="4142258"/>
              <a:ext cx="889821" cy="868680"/>
            </a:xfrm>
            <a:prstGeom prst="quadArrow">
              <a:avLst/>
            </a:prstGeom>
            <a:pattFill prst="lgConfetti">
              <a:fgClr>
                <a:srgbClr val="3366FF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Quad Arrow 18"/>
            <p:cNvSpPr>
              <a:spLocks noChangeAspect="1"/>
            </p:cNvSpPr>
            <p:nvPr/>
          </p:nvSpPr>
          <p:spPr>
            <a:xfrm rot="20700000">
              <a:off x="4597205" y="4012271"/>
              <a:ext cx="889821" cy="868680"/>
            </a:xfrm>
            <a:prstGeom prst="quadArrow">
              <a:avLst/>
            </a:prstGeom>
            <a:pattFill prst="lgConfetti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Quad Arrow 19"/>
            <p:cNvSpPr>
              <a:spLocks noChangeAspect="1"/>
            </p:cNvSpPr>
            <p:nvPr/>
          </p:nvSpPr>
          <p:spPr>
            <a:xfrm rot="600000">
              <a:off x="6787526" y="4489214"/>
              <a:ext cx="936653" cy="914400"/>
            </a:xfrm>
            <a:prstGeom prst="quadArrow">
              <a:avLst/>
            </a:prstGeom>
            <a:pattFill prst="wdDnDiag">
              <a:fgClr>
                <a:srgbClr val="FFFF00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Quad Arrow 20"/>
            <p:cNvSpPr>
              <a:spLocks noChangeAspect="1"/>
            </p:cNvSpPr>
            <p:nvPr/>
          </p:nvSpPr>
          <p:spPr>
            <a:xfrm rot="600000">
              <a:off x="1686715" y="2459889"/>
              <a:ext cx="1030319" cy="1005840"/>
            </a:xfrm>
            <a:prstGeom prst="quadArrow">
              <a:avLst/>
            </a:prstGeom>
            <a:pattFill prst="wdDnDiag">
              <a:fgClr>
                <a:srgbClr val="FBFD01"/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Quad Arrow 22"/>
            <p:cNvSpPr>
              <a:spLocks noChangeAspect="1"/>
            </p:cNvSpPr>
            <p:nvPr/>
          </p:nvSpPr>
          <p:spPr>
            <a:xfrm rot="600000">
              <a:off x="3744636" y="1107416"/>
              <a:ext cx="889821" cy="86868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Quad Arrow 23"/>
            <p:cNvSpPr>
              <a:spLocks noChangeAspect="1"/>
            </p:cNvSpPr>
            <p:nvPr/>
          </p:nvSpPr>
          <p:spPr>
            <a:xfrm rot="600000">
              <a:off x="5645090" y="1664682"/>
              <a:ext cx="983485" cy="960119"/>
            </a:xfrm>
            <a:prstGeom prst="quadArrow">
              <a:avLst/>
            </a:prstGeom>
            <a:pattFill prst="wdDnDiag">
              <a:fgClr>
                <a:srgbClr val="CACB01"/>
              </a:fgClr>
              <a:bgClr>
                <a:schemeClr val="bg1"/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Quad Arrow 24"/>
            <p:cNvSpPr>
              <a:spLocks noChangeAspect="1"/>
            </p:cNvSpPr>
            <p:nvPr/>
          </p:nvSpPr>
          <p:spPr>
            <a:xfrm rot="600000">
              <a:off x="3081288" y="5126631"/>
              <a:ext cx="842988" cy="822960"/>
            </a:xfrm>
            <a:prstGeom prst="quadArrow">
              <a:avLst/>
            </a:prstGeom>
            <a:pattFill prst="wdDnDiag">
              <a:fgClr>
                <a:srgbClr val="E0E10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  <a:effectLst>
              <a:outerShdw blurRad="50800" dist="88900" dir="17700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73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6975" y="1208055"/>
            <a:ext cx="7054083" cy="4668523"/>
            <a:chOff x="1336975" y="1208055"/>
            <a:chExt cx="7054083" cy="4668523"/>
          </a:xfrm>
        </p:grpSpPr>
        <p:sp>
          <p:nvSpPr>
            <p:cNvPr id="22" name="&quot;No&quot; Symbol 21"/>
            <p:cNvSpPr/>
            <p:nvPr/>
          </p:nvSpPr>
          <p:spPr>
            <a:xfrm rot="5400000">
              <a:off x="1749875" y="1853033"/>
              <a:ext cx="929850" cy="914400"/>
            </a:xfrm>
            <a:prstGeom prst="noSmoking">
              <a:avLst/>
            </a:prstGeom>
            <a:pattFill prst="lgGrid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&quot;No&quot; Symbol 25"/>
            <p:cNvSpPr/>
            <p:nvPr/>
          </p:nvSpPr>
          <p:spPr>
            <a:xfrm rot="5400000">
              <a:off x="5773637" y="3338894"/>
              <a:ext cx="978408" cy="960119"/>
            </a:xfrm>
            <a:prstGeom prst="noSmoking">
              <a:avLst/>
            </a:prstGeom>
            <a:pattFill prst="lgGrid">
              <a:fgClr>
                <a:srgbClr val="E7621D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&quot;No&quot; Symbol 26"/>
            <p:cNvSpPr/>
            <p:nvPr/>
          </p:nvSpPr>
          <p:spPr>
            <a:xfrm rot="5400000">
              <a:off x="4743672" y="1217199"/>
              <a:ext cx="1024128" cy="100584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&quot;No&quot; Symbol 27"/>
            <p:cNvSpPr/>
            <p:nvPr/>
          </p:nvSpPr>
          <p:spPr>
            <a:xfrm rot="5400000">
              <a:off x="7513234" y="3451678"/>
              <a:ext cx="886968" cy="868680"/>
            </a:xfrm>
            <a:prstGeom prst="noSmoking">
              <a:avLst/>
            </a:prstGeom>
            <a:pattFill prst="lgGrid">
              <a:fgClr>
                <a:schemeClr val="accent6">
                  <a:lumMod val="50000"/>
                </a:schemeClr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&quot;No&quot; Symbol 28"/>
            <p:cNvSpPr/>
            <p:nvPr/>
          </p:nvSpPr>
          <p:spPr>
            <a:xfrm rot="5400000">
              <a:off x="2021419" y="5044474"/>
              <a:ext cx="841248" cy="822960"/>
            </a:xfrm>
            <a:prstGeom prst="noSmoking">
              <a:avLst/>
            </a:prstGeom>
            <a:pattFill prst="lgGrid">
              <a:fgClr>
                <a:srgbClr val="FF6600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&quot;No&quot; Symbol 29"/>
            <p:cNvSpPr/>
            <p:nvPr/>
          </p:nvSpPr>
          <p:spPr>
            <a:xfrm rot="9125699">
              <a:off x="5891389" y="1957785"/>
              <a:ext cx="929850" cy="91440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FBFD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&quot;No&quot; Symbol 30"/>
            <p:cNvSpPr/>
            <p:nvPr/>
          </p:nvSpPr>
          <p:spPr>
            <a:xfrm rot="9125699">
              <a:off x="4301381" y="3139921"/>
              <a:ext cx="978408" cy="960119"/>
            </a:xfrm>
            <a:prstGeom prst="noSmoking">
              <a:avLst/>
            </a:prstGeom>
            <a:pattFill prst="sphere">
              <a:fgClr>
                <a:schemeClr val="tx1">
                  <a:lumMod val="65000"/>
                  <a:lumOff val="35000"/>
                </a:schemeClr>
              </a:fgClr>
              <a:bgClr>
                <a:srgbClr val="E0E1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&quot;No&quot; Symbol 31"/>
            <p:cNvSpPr/>
            <p:nvPr/>
          </p:nvSpPr>
          <p:spPr>
            <a:xfrm rot="9125699">
              <a:off x="3792585" y="4819490"/>
              <a:ext cx="1024128" cy="1005840"/>
            </a:xfrm>
            <a:prstGeom prst="noSmoking">
              <a:avLst/>
            </a:prstGeom>
            <a:pattFill prst="sphere">
              <a:fgClr>
                <a:schemeClr val="tx1">
                  <a:lumMod val="95000"/>
                  <a:lumOff val="5000"/>
                </a:schemeClr>
              </a:fgClr>
              <a:bgClr>
                <a:srgbClr val="A8AA01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&quot;No&quot; Symbol 32"/>
            <p:cNvSpPr/>
            <p:nvPr/>
          </p:nvSpPr>
          <p:spPr>
            <a:xfrm rot="9125699">
              <a:off x="6685100" y="4430224"/>
              <a:ext cx="886968" cy="868680"/>
            </a:xfrm>
            <a:prstGeom prst="noSmoking">
              <a:avLst/>
            </a:prstGeom>
            <a:pattFill prst="sphere">
              <a:fgClr>
                <a:schemeClr val="bg1">
                  <a:lumMod val="50000"/>
                </a:schemeClr>
              </a:fgClr>
              <a:bgClr>
                <a:srgbClr val="F5FB17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&quot;No&quot; Symbol 33"/>
            <p:cNvSpPr/>
            <p:nvPr/>
          </p:nvSpPr>
          <p:spPr>
            <a:xfrm rot="9125699">
              <a:off x="2815667" y="1250030"/>
              <a:ext cx="841248" cy="822960"/>
            </a:xfrm>
            <a:prstGeom prst="noSmoking">
              <a:avLst/>
            </a:prstGeom>
            <a:pattFill prst="sphere">
              <a:fgClr>
                <a:schemeClr val="tx1"/>
              </a:fgClr>
              <a:bgClr>
                <a:srgbClr val="9FA3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&quot;No&quot; Symbol 36"/>
            <p:cNvSpPr/>
            <p:nvPr/>
          </p:nvSpPr>
          <p:spPr>
            <a:xfrm rot="19800000">
              <a:off x="7294896" y="1891329"/>
              <a:ext cx="929850" cy="914400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&quot;No&quot; Symbol 37"/>
            <p:cNvSpPr/>
            <p:nvPr/>
          </p:nvSpPr>
          <p:spPr>
            <a:xfrm rot="19800000">
              <a:off x="2980695" y="3408768"/>
              <a:ext cx="978408" cy="960119"/>
            </a:xfrm>
            <a:prstGeom prst="noSmoking">
              <a:avLst/>
            </a:prstGeom>
            <a:pattFill prst="pct5">
              <a:fgClr>
                <a:schemeClr val="bg1"/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&quot;No&quot; Symbol 38"/>
            <p:cNvSpPr/>
            <p:nvPr/>
          </p:nvSpPr>
          <p:spPr>
            <a:xfrm rot="19800000">
              <a:off x="3621527" y="1958164"/>
              <a:ext cx="1024128" cy="1005840"/>
            </a:xfrm>
            <a:prstGeom prst="noSmoking">
              <a:avLst/>
            </a:prstGeom>
            <a:pattFill prst="pct5">
              <a:fgClr>
                <a:schemeClr val="bg1">
                  <a:lumMod val="50000"/>
                </a:schemeClr>
              </a:fgClr>
              <a:bgClr>
                <a:srgbClr val="FA780D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&quot;No&quot; Symbol 39"/>
            <p:cNvSpPr/>
            <p:nvPr/>
          </p:nvSpPr>
          <p:spPr>
            <a:xfrm rot="19800000">
              <a:off x="1336975" y="3606086"/>
              <a:ext cx="886968" cy="868680"/>
            </a:xfrm>
            <a:prstGeom prst="noSmoking">
              <a:avLst/>
            </a:prstGeom>
            <a:pattFill prst="pct5">
              <a:fgClr>
                <a:srgbClr val="C2C2C2"/>
              </a:fgClr>
              <a:bgClr>
                <a:srgbClr val="D27F3C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 rot="19800000">
              <a:off x="5310851" y="4623850"/>
              <a:ext cx="841248" cy="822960"/>
            </a:xfrm>
            <a:prstGeom prst="noSmoking">
              <a:avLst/>
            </a:prstGeom>
            <a:pattFill prst="pct5">
              <a:fgClr>
                <a:srgbClr val="008000"/>
              </a:fgClr>
              <a:bgClr>
                <a:srgbClr val="F7680F"/>
              </a:bgClr>
            </a:pattFill>
            <a:ln>
              <a:noFill/>
            </a:ln>
            <a:effectLst>
              <a:outerShdw blurRad="50800" dist="88900" dir="17700000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0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8439" y="811425"/>
            <a:ext cx="4430220" cy="5258704"/>
            <a:chOff x="2188439" y="811425"/>
            <a:chExt cx="4430220" cy="5258704"/>
          </a:xfrm>
        </p:grpSpPr>
        <p:sp>
          <p:nvSpPr>
            <p:cNvPr id="4" name="Quad Arrow 3"/>
            <p:cNvSpPr/>
            <p:nvPr/>
          </p:nvSpPr>
          <p:spPr>
            <a:xfrm rot="19326774">
              <a:off x="2445277" y="116608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Quad Arrow 4"/>
            <p:cNvSpPr/>
            <p:nvPr/>
          </p:nvSpPr>
          <p:spPr>
            <a:xfrm rot="19326774">
              <a:off x="3086880" y="2321313"/>
              <a:ext cx="914400" cy="914400"/>
            </a:xfrm>
            <a:prstGeom prst="quadArrow">
              <a:avLst/>
            </a:prstGeom>
            <a:gradFill flip="none"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270000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Quad Arrow 5"/>
            <p:cNvSpPr/>
            <p:nvPr/>
          </p:nvSpPr>
          <p:spPr>
            <a:xfrm rot="19326774">
              <a:off x="2188439" y="208048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Quad Arrow 6"/>
            <p:cNvSpPr/>
            <p:nvPr/>
          </p:nvSpPr>
          <p:spPr>
            <a:xfrm rot="19326774">
              <a:off x="5265324" y="236114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 rot="19326774">
              <a:off x="3883883" y="3997332"/>
              <a:ext cx="914400" cy="914400"/>
            </a:xfrm>
            <a:prstGeom prst="quadArrow">
              <a:avLst/>
            </a:prstGeom>
            <a:gradFill flip="none" rotWithShape="1">
              <a:gsLst>
                <a:gs pos="10000">
                  <a:srgbClr val="825600"/>
                </a:gs>
                <a:gs pos="13000">
                  <a:srgbClr val="FFA800"/>
                </a:gs>
                <a:gs pos="22000">
                  <a:srgbClr val="825600"/>
                </a:gs>
                <a:gs pos="33000">
                  <a:srgbClr val="FFA800"/>
                </a:gs>
                <a:gs pos="44000">
                  <a:srgbClr val="825600"/>
                </a:gs>
                <a:gs pos="54000">
                  <a:srgbClr val="FFA800"/>
                </a:gs>
                <a:gs pos="76000">
                  <a:srgbClr val="825600"/>
                </a:gs>
                <a:gs pos="80000">
                  <a:srgbClr val="FFA800"/>
                </a:gs>
                <a:gs pos="100000">
                  <a:srgbClr val="7E5400"/>
                </a:gs>
              </a:gsLst>
              <a:lin ang="0" scaled="1"/>
              <a:tileRect/>
            </a:gradFill>
            <a:ln>
              <a:noFill/>
            </a:ln>
            <a:scene3d>
              <a:camera prst="isometricLeftDown">
                <a:rot lat="1080000" lon="1800000" rev="0"/>
              </a:camera>
              <a:lightRig rig="soft" dir="t"/>
            </a:scene3d>
            <a:sp3d extrusionH="241300">
              <a:extrusionClr>
                <a:srgbClr val="744D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Quad Arrow 8"/>
            <p:cNvSpPr/>
            <p:nvPr/>
          </p:nvSpPr>
          <p:spPr>
            <a:xfrm rot="1274282">
              <a:off x="4202850" y="295290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0" lon="1800000" rev="0"/>
              </a:camera>
              <a:lightRig rig="soft" dir="t"/>
            </a:scene3d>
            <a:sp3d extrusionH="2476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Quad Arrow 9"/>
            <p:cNvSpPr/>
            <p:nvPr/>
          </p:nvSpPr>
          <p:spPr>
            <a:xfrm rot="1258183">
              <a:off x="4033182" y="4852566"/>
              <a:ext cx="914400" cy="914400"/>
            </a:xfrm>
            <a:prstGeom prst="quadArrow">
              <a:avLst/>
            </a:prstGeom>
            <a:gradFill flip="none" rotWithShape="1">
              <a:gsLst>
                <a:gs pos="46000">
                  <a:srgbClr val="2F04CC"/>
                </a:gs>
                <a:gs pos="53000">
                  <a:srgbClr val="3617B9"/>
                </a:gs>
                <a:gs pos="70000">
                  <a:srgbClr val="7030A0"/>
                </a:gs>
                <a:gs pos="87000">
                  <a:srgbClr val="FF0066"/>
                </a:gs>
                <a:gs pos="98000">
                  <a:srgbClr val="FF8D25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LeftDown">
                <a:rot lat="600000" lon="2400000" rev="0"/>
              </a:camera>
              <a:lightRig rig="soft" dir="t"/>
            </a:scene3d>
            <a:sp3d extrusionH="1905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Quad Arrow 10"/>
            <p:cNvSpPr/>
            <p:nvPr/>
          </p:nvSpPr>
          <p:spPr>
            <a:xfrm rot="1142069">
              <a:off x="2660970" y="3416022"/>
              <a:ext cx="914400" cy="914400"/>
            </a:xfrm>
            <a:prstGeom prst="quadArrow">
              <a:avLst/>
            </a:prstGeom>
            <a:gradFill flip="none" rotWithShape="1">
              <a:gsLst>
                <a:gs pos="11000">
                  <a:srgbClr val="2F04CC"/>
                </a:gs>
                <a:gs pos="16000">
                  <a:srgbClr val="3617B9"/>
                </a:gs>
                <a:gs pos="41000">
                  <a:srgbClr val="7030A0"/>
                </a:gs>
                <a:gs pos="65000">
                  <a:srgbClr val="FF0066"/>
                </a:gs>
                <a:gs pos="80000">
                  <a:srgbClr val="FF8D25"/>
                </a:gs>
              </a:gsLst>
              <a:lin ang="1200000" scaled="0"/>
              <a:tileRect/>
            </a:gradFill>
            <a:ln>
              <a:noFill/>
            </a:ln>
            <a:scene3d>
              <a:camera prst="isometricLeftDown">
                <a:rot lat="600000" lon="1800000" rev="0"/>
              </a:camera>
              <a:lightRig rig="soft" dir="t"/>
            </a:scene3d>
            <a:sp3d extrusionH="23495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ad Arrow 11"/>
            <p:cNvSpPr/>
            <p:nvPr/>
          </p:nvSpPr>
          <p:spPr>
            <a:xfrm rot="11961516">
              <a:off x="3028181" y="5155729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Quad Arrow 12"/>
            <p:cNvSpPr/>
            <p:nvPr/>
          </p:nvSpPr>
          <p:spPr>
            <a:xfrm rot="11916597">
              <a:off x="2250842" y="4576531"/>
              <a:ext cx="914400" cy="914400"/>
            </a:xfrm>
            <a:prstGeom prst="quadArrow">
              <a:avLst/>
            </a:prstGeom>
            <a:gradFill>
              <a:gsLst>
                <a:gs pos="14000">
                  <a:srgbClr val="2F04CC"/>
                </a:gs>
                <a:gs pos="32000">
                  <a:srgbClr val="3617B9"/>
                </a:gs>
                <a:gs pos="47000">
                  <a:srgbClr val="7030A0"/>
                </a:gs>
                <a:gs pos="80000">
                  <a:srgbClr val="FF0066"/>
                </a:gs>
                <a:gs pos="94000">
                  <a:srgbClr val="FF8D25"/>
                </a:gs>
              </a:gsLst>
              <a:lin ang="16200000" scaled="0"/>
            </a:gradFill>
            <a:ln>
              <a:noFill/>
            </a:ln>
            <a:scene3d>
              <a:camera prst="isometricRightUp">
                <a:rot lat="0" lon="19200000" rev="0"/>
              </a:camera>
              <a:lightRig rig="soft" dir="t"/>
            </a:scene3d>
            <a:sp3d extrusionH="215900">
              <a:extrusionClr>
                <a:srgbClr val="3E07C9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Quad Arrow 13"/>
            <p:cNvSpPr/>
            <p:nvPr/>
          </p:nvSpPr>
          <p:spPr>
            <a:xfrm>
              <a:off x="5704259" y="3243784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635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Quad Arrow 14"/>
            <p:cNvSpPr/>
            <p:nvPr/>
          </p:nvSpPr>
          <p:spPr>
            <a:xfrm rot="10800000">
              <a:off x="4404848" y="17258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529"/>
                </a:gs>
                <a:gs pos="45000">
                  <a:srgbClr val="FF8D25"/>
                </a:gs>
                <a:gs pos="70000">
                  <a:srgbClr val="FF2F2F"/>
                </a:gs>
                <a:gs pos="100000">
                  <a:srgbClr val="930F0F"/>
                </a:gs>
              </a:gsLst>
              <a:lin ang="16200000" scaled="0"/>
            </a:gradFill>
            <a:ln>
              <a:noFill/>
            </a:ln>
            <a:effectLst/>
            <a:scene3d>
              <a:camera prst="isometricRightUp">
                <a:rot lat="0" lon="21180000" rev="0"/>
              </a:camera>
              <a:lightRig rig="threePt" dir="t"/>
            </a:scene3d>
            <a:sp3d extrusionH="1028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Quad Arrow 15"/>
            <p:cNvSpPr/>
            <p:nvPr/>
          </p:nvSpPr>
          <p:spPr>
            <a:xfrm>
              <a:off x="3899842" y="811425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Quad Arrow 16"/>
            <p:cNvSpPr/>
            <p:nvPr/>
          </p:nvSpPr>
          <p:spPr>
            <a:xfrm>
              <a:off x="4862048" y="4001876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FF00"/>
                </a:gs>
                <a:gs pos="71000">
                  <a:srgbClr val="FF8D25"/>
                </a:gs>
                <a:gs pos="61000">
                  <a:srgbClr val="FF0000"/>
                </a:gs>
                <a:gs pos="53000">
                  <a:srgbClr val="930F0F"/>
                </a:gs>
                <a:gs pos="52000">
                  <a:srgbClr val="930F0F"/>
                </a:gs>
                <a:gs pos="45000">
                  <a:srgbClr val="FF0000"/>
                </a:gs>
                <a:gs pos="30000">
                  <a:srgbClr val="FF8D25"/>
                </a:gs>
                <a:gs pos="100000">
                  <a:srgbClr val="FFFF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>
              <a:extrusionClr>
                <a:srgbClr val="FFCC00"/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Quad Arrow 17"/>
            <p:cNvSpPr/>
            <p:nvPr/>
          </p:nvSpPr>
          <p:spPr>
            <a:xfrm>
              <a:off x="5449727" y="981681"/>
              <a:ext cx="914400" cy="914400"/>
            </a:xfrm>
            <a:prstGeom prst="quadArrow">
              <a:avLst/>
            </a:prstGeom>
            <a:gradFill>
              <a:gsLst>
                <a:gs pos="0">
                  <a:srgbClr val="FF0000"/>
                </a:gs>
                <a:gs pos="71000">
                  <a:srgbClr val="FF8D25"/>
                </a:gs>
                <a:gs pos="61000">
                  <a:srgbClr val="FFF529"/>
                </a:gs>
                <a:gs pos="30000">
                  <a:srgbClr val="FF8D25"/>
                </a:gs>
                <a:gs pos="100000">
                  <a:srgbClr val="FF0000"/>
                </a:gs>
              </a:gsLst>
              <a:lin ang="16200000" scaled="0"/>
            </a:gradFill>
            <a:ln>
              <a:noFill/>
            </a:ln>
            <a:scene3d>
              <a:camera prst="isometricLeftDown">
                <a:rot lat="600000" lon="600000" rev="0"/>
              </a:camera>
              <a:lightRig rig="soft" dir="t"/>
            </a:scene3d>
            <a:sp3d extrusionH="463550" contourW="12700">
              <a:extrusionClr>
                <a:srgbClr val="FFCC00"/>
              </a:extrusionClr>
              <a:contourClr>
                <a:srgbClr val="FFCC00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5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0131" y="815718"/>
            <a:ext cx="6601693" cy="5472971"/>
            <a:chOff x="1370131" y="815718"/>
            <a:chExt cx="6601693" cy="5472971"/>
          </a:xfrm>
        </p:grpSpPr>
        <p:sp>
          <p:nvSpPr>
            <p:cNvPr id="4" name="Rectangle 3"/>
            <p:cNvSpPr/>
            <p:nvPr/>
          </p:nvSpPr>
          <p:spPr>
            <a:xfrm>
              <a:off x="3469021" y="3148082"/>
              <a:ext cx="914400" cy="914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6" name="&quot;No&quot; Symbol 5"/>
            <p:cNvSpPr/>
            <p:nvPr/>
          </p:nvSpPr>
          <p:spPr>
            <a:xfrm rot="5152975">
              <a:off x="7057424" y="3950571"/>
              <a:ext cx="914400" cy="914400"/>
            </a:xfrm>
            <a:prstGeom prst="noSmoking">
              <a:avLst/>
            </a:prstGeom>
            <a:solidFill>
              <a:srgbClr val="0000CF"/>
            </a:solidFill>
            <a:ln w="3175" cap="flat" cmpd="sng">
              <a:solidFill>
                <a:srgbClr val="0000CF"/>
              </a:solidFill>
              <a:miter lim="800000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isometricOffAxis1Right">
                <a:rot lat="1140000" lon="20940000" rev="0"/>
              </a:camera>
              <a:lightRig rig="threePt" dir="t">
                <a:rot lat="0" lon="0" rev="0"/>
              </a:lightRig>
            </a:scene3d>
            <a:sp3d extrusionH="381000"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&quot;No&quot; Symbol 7"/>
            <p:cNvSpPr/>
            <p:nvPr/>
          </p:nvSpPr>
          <p:spPr>
            <a:xfrm rot="7572654" flipH="1" flipV="1">
              <a:off x="2888779" y="2614428"/>
              <a:ext cx="914400" cy="914400"/>
            </a:xfrm>
            <a:prstGeom prst="noSmoking">
              <a:avLst/>
            </a:prstGeom>
            <a:gradFill flip="none" rotWithShape="1">
              <a:gsLst>
                <a:gs pos="42000">
                  <a:schemeClr val="accent2">
                    <a:lumMod val="60000"/>
                    <a:lumOff val="40000"/>
                  </a:schemeClr>
                </a:gs>
                <a:gs pos="0">
                  <a:srgbClr val="8CC1D3"/>
                </a:gs>
                <a:gs pos="82000">
                  <a:schemeClr val="bg2"/>
                </a:gs>
                <a:gs pos="58000">
                  <a:schemeClr val="accent2">
                    <a:lumMod val="50000"/>
                  </a:schemeClr>
                </a:gs>
                <a:gs pos="28000">
                  <a:schemeClr val="bg1"/>
                </a:gs>
                <a:gs pos="54000">
                  <a:srgbClr val="C53D48"/>
                </a:gs>
                <a:gs pos="99000">
                  <a:srgbClr val="8CC1D3"/>
                </a:gs>
                <a:gs pos="72000">
                  <a:schemeClr val="accent2">
                    <a:lumMod val="60000"/>
                    <a:lumOff val="40000"/>
                  </a:schemeClr>
                </a:gs>
                <a:gs pos="63000">
                  <a:srgbClr val="C53D48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Shape 57"/>
            <p:cNvSpPr/>
            <p:nvPr/>
          </p:nvSpPr>
          <p:spPr>
            <a:xfrm rot="4302462">
              <a:off x="3964457" y="3372975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90"/>
            </a:solidFill>
            <a:ln w="3175" cap="flat" cmpd="sng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5"/>
            <p:cNvSpPr/>
            <p:nvPr/>
          </p:nvSpPr>
          <p:spPr>
            <a:xfrm rot="4190397">
              <a:off x="4512980" y="2075594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273CFF"/>
            </a:solidFill>
            <a:ln w="3175" cap="flat" cmpd="sng">
              <a:solidFill>
                <a:srgbClr val="273C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6"/>
            <p:cNvSpPr/>
            <p:nvPr/>
          </p:nvSpPr>
          <p:spPr>
            <a:xfrm rot="4888701">
              <a:off x="4845210" y="5374289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0000FF"/>
            </a:solidFill>
            <a:ln w="31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"/>
            <p:cNvSpPr/>
            <p:nvPr/>
          </p:nvSpPr>
          <p:spPr>
            <a:xfrm rot="4792822">
              <a:off x="6112664" y="4920067"/>
              <a:ext cx="914400" cy="914400"/>
            </a:xfrm>
            <a:prstGeom prst="noSmoking">
              <a:avLst>
                <a:gd name="adj" fmla="val 18750"/>
              </a:avLst>
            </a:prstGeom>
            <a:solidFill>
              <a:srgbClr val="3366FF"/>
            </a:solidFill>
            <a:ln w="31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orthographicFront">
                <a:rot lat="1140000" lon="20940000" rev="0"/>
              </a:camera>
              <a:lightRig rig="threePt" dir="t"/>
            </a:scene3d>
            <a:sp3d extrusionH="381000"/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&quot;No&quot; Symbol 12"/>
            <p:cNvSpPr/>
            <p:nvPr/>
          </p:nvSpPr>
          <p:spPr>
            <a:xfrm rot="7572654" flipH="1" flipV="1">
              <a:off x="3011814" y="145470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9000">
                  <a:srgbClr val="C53D48"/>
                </a:gs>
                <a:gs pos="43000">
                  <a:srgbClr val="94B3D7"/>
                </a:gs>
                <a:gs pos="24000">
                  <a:schemeClr val="bg1"/>
                </a:gs>
                <a:gs pos="100000">
                  <a:schemeClr val="accent2">
                    <a:lumMod val="60000"/>
                    <a:lumOff val="40000"/>
                  </a:schemeClr>
                </a:gs>
                <a:gs pos="11000">
                  <a:srgbClr val="C53D48"/>
                </a:gs>
                <a:gs pos="73000">
                  <a:schemeClr val="bg1"/>
                </a:gs>
                <a:gs pos="53000">
                  <a:srgbClr val="95CCE0"/>
                </a:gs>
                <a:gs pos="62000">
                  <a:schemeClr val="accent1">
                    <a:lumMod val="60000"/>
                    <a:lumOff val="40000"/>
                  </a:schemeClr>
                </a:gs>
                <a:gs pos="17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795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&quot;No&quot; Symbol 13"/>
            <p:cNvSpPr/>
            <p:nvPr/>
          </p:nvSpPr>
          <p:spPr>
            <a:xfrm rot="7572654" flipH="1" flipV="1">
              <a:off x="5929593" y="2250745"/>
              <a:ext cx="914400" cy="914400"/>
            </a:xfrm>
            <a:prstGeom prst="noSmoking">
              <a:avLst/>
            </a:prstGeom>
            <a:gradFill flip="none" rotWithShape="1">
              <a:gsLst>
                <a:gs pos="66000">
                  <a:schemeClr val="accent2">
                    <a:lumMod val="60000"/>
                    <a:lumOff val="40000"/>
                  </a:schemeClr>
                </a:gs>
                <a:gs pos="26000">
                  <a:srgbClr val="94CCE0"/>
                </a:gs>
                <a:gs pos="83000">
                  <a:srgbClr val="C53D48"/>
                </a:gs>
                <a:gs pos="51000">
                  <a:schemeClr val="bg2"/>
                </a:gs>
                <a:gs pos="0">
                  <a:schemeClr val="accent1">
                    <a:lumMod val="60000"/>
                    <a:lumOff val="40000"/>
                  </a:schemeClr>
                </a:gs>
                <a:gs pos="45000">
                  <a:schemeClr val="bg1"/>
                </a:gs>
                <a:gs pos="59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&quot;No&quot; Symbol 14"/>
            <p:cNvSpPr/>
            <p:nvPr/>
          </p:nvSpPr>
          <p:spPr>
            <a:xfrm rot="7572654" flipH="1" flipV="1">
              <a:off x="4542052" y="815718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143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&quot;No&quot; Symbol 15"/>
            <p:cNvSpPr/>
            <p:nvPr/>
          </p:nvSpPr>
          <p:spPr>
            <a:xfrm rot="7572654" flipH="1" flipV="1">
              <a:off x="6004097" y="3434365"/>
              <a:ext cx="914400" cy="914400"/>
            </a:xfrm>
            <a:prstGeom prst="noSmoking">
              <a:avLst/>
            </a:prstGeom>
            <a:gradFill flip="none" rotWithShape="1">
              <a:gsLst>
                <a:gs pos="59000">
                  <a:schemeClr val="accent2">
                    <a:lumMod val="60000"/>
                    <a:lumOff val="40000"/>
                  </a:schemeClr>
                </a:gs>
                <a:gs pos="45000">
                  <a:schemeClr val="bg1"/>
                </a:gs>
                <a:gs pos="0">
                  <a:schemeClr val="accent1">
                    <a:lumMod val="60000"/>
                    <a:lumOff val="40000"/>
                  </a:schemeClr>
                </a:gs>
                <a:gs pos="51000">
                  <a:schemeClr val="bg2"/>
                </a:gs>
                <a:gs pos="83000">
                  <a:srgbClr val="C53D48"/>
                </a:gs>
                <a:gs pos="26000">
                  <a:srgbClr val="94B3D7"/>
                </a:gs>
                <a:gs pos="66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RightUp">
                <a:rot lat="0" lon="21180000" rev="0"/>
              </a:camera>
              <a:lightRig rig="soft" dir="t">
                <a:rot lat="0" lon="0" rev="0"/>
              </a:lightRig>
            </a:scene3d>
            <a:sp3d extrusionH="1016000" prstMaterial="matte">
              <a:extrusionClr>
                <a:srgbClr val="8CC1D3"/>
              </a:extrusionClr>
              <a:contourClr>
                <a:srgbClr val="8CC1D3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&quot;No&quot; Symbol 16"/>
            <p:cNvSpPr/>
            <p:nvPr/>
          </p:nvSpPr>
          <p:spPr>
            <a:xfrm rot="20698450">
              <a:off x="4730509" y="41712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19000">
                  <a:srgbClr val="FFFF00"/>
                </a:gs>
                <a:gs pos="31000">
                  <a:srgbClr val="FF888F"/>
                </a:gs>
                <a:gs pos="41000">
                  <a:srgbClr val="FF33CC"/>
                </a:gs>
                <a:gs pos="56000">
                  <a:srgbClr val="FF888F"/>
                </a:gs>
                <a:gs pos="77000">
                  <a:srgbClr val="FFFF00"/>
                </a:gs>
                <a:gs pos="11000">
                  <a:srgbClr val="00B050"/>
                </a:gs>
                <a:gs pos="88000">
                  <a:srgbClr val="00B0F0"/>
                </a:gs>
                <a:gs pos="24000">
                  <a:srgbClr val="FF8D25"/>
                </a:gs>
              </a:gsLst>
              <a:lin ang="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bevelB w="82550" h="349250" prst="relaxedInset"/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&quot;No&quot; Symbol 17"/>
            <p:cNvSpPr/>
            <p:nvPr/>
          </p:nvSpPr>
          <p:spPr>
            <a:xfrm rot="20698450">
              <a:off x="1370131" y="4890386"/>
              <a:ext cx="914400" cy="914400"/>
            </a:xfrm>
            <a:prstGeom prst="noSmoking">
              <a:avLst/>
            </a:prstGeom>
            <a:gradFill flip="none" rotWithShape="1">
              <a:gsLst>
                <a:gs pos="1000">
                  <a:srgbClr val="00B0F0"/>
                </a:gs>
                <a:gs pos="6000">
                  <a:srgbClr val="92D050"/>
                </a:gs>
                <a:gs pos="9000">
                  <a:srgbClr val="FFFF00"/>
                </a:gs>
                <a:gs pos="18000">
                  <a:srgbClr val="FF888F"/>
                </a:gs>
                <a:gs pos="22000">
                  <a:srgbClr val="FF33CC"/>
                </a:gs>
                <a:gs pos="34000">
                  <a:srgbClr val="FF888F"/>
                </a:gs>
                <a:gs pos="42000">
                  <a:srgbClr val="FFFF00"/>
                </a:gs>
                <a:gs pos="51000">
                  <a:srgbClr val="00B050"/>
                </a:gs>
                <a:gs pos="47000">
                  <a:srgbClr val="00B0F0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" name="&quot;No&quot; Symbol 18"/>
            <p:cNvSpPr/>
            <p:nvPr/>
          </p:nvSpPr>
          <p:spPr>
            <a:xfrm rot="20742477">
              <a:off x="1693877" y="324679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33CC"/>
                </a:gs>
                <a:gs pos="7000">
                  <a:srgbClr val="FF888F"/>
                </a:gs>
                <a:gs pos="13000">
                  <a:srgbClr val="FFFF00"/>
                </a:gs>
                <a:gs pos="16000">
                  <a:srgbClr val="00B050"/>
                </a:gs>
                <a:gs pos="17000">
                  <a:srgbClr val="00B0F0"/>
                </a:gs>
                <a:gs pos="25000">
                  <a:srgbClr val="00B0F0"/>
                </a:gs>
                <a:gs pos="32000">
                  <a:srgbClr val="00B050"/>
                </a:gs>
                <a:gs pos="37000">
                  <a:srgbClr val="FFFF00"/>
                </a:gs>
                <a:gs pos="64000">
                  <a:srgbClr val="FF888F"/>
                </a:gs>
                <a:gs pos="46000">
                  <a:srgbClr val="FF33CC"/>
                </a:gs>
              </a:gsLst>
              <a:lin ang="5400000" scaled="0"/>
              <a:tileRect r="-100000" b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&quot;No&quot; Symbol 19"/>
            <p:cNvSpPr/>
            <p:nvPr/>
          </p:nvSpPr>
          <p:spPr>
            <a:xfrm rot="20373560">
              <a:off x="3502453" y="5306107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FF47F9"/>
                </a:gs>
                <a:gs pos="61000">
                  <a:srgbClr val="FF9539"/>
                </a:gs>
                <a:gs pos="68000">
                  <a:srgbClr val="FFFF00"/>
                </a:gs>
                <a:gs pos="75000">
                  <a:srgbClr val="3DD055"/>
                </a:gs>
                <a:gs pos="80000">
                  <a:srgbClr val="3366FF"/>
                </a:gs>
                <a:gs pos="48000">
                  <a:srgbClr val="FF6E97"/>
                </a:gs>
                <a:gs pos="54000">
                  <a:srgbClr val="FF9539"/>
                </a:gs>
              </a:gsLst>
              <a:path path="circle">
                <a:fillToRect l="100000" b="100000"/>
              </a:path>
              <a:tileRect t="-100000" r="-100000"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&quot;No&quot; Symbol 20"/>
            <p:cNvSpPr/>
            <p:nvPr/>
          </p:nvSpPr>
          <p:spPr>
            <a:xfrm rot="20698450">
              <a:off x="2809892" y="4195734"/>
              <a:ext cx="914400" cy="914400"/>
            </a:xfrm>
            <a:prstGeom prst="noSmoking">
              <a:avLst/>
            </a:prstGeom>
            <a:gradFill flip="none" rotWithShape="1">
              <a:gsLst>
                <a:gs pos="0">
                  <a:srgbClr val="00B0F0"/>
                </a:gs>
                <a:gs pos="12000">
                  <a:srgbClr val="FFFF00"/>
                </a:gs>
                <a:gs pos="29000">
                  <a:srgbClr val="FF888F"/>
                </a:gs>
                <a:gs pos="42000">
                  <a:srgbClr val="FF33CC"/>
                </a:gs>
                <a:gs pos="58000">
                  <a:srgbClr val="FF888F"/>
                </a:gs>
                <a:gs pos="73000">
                  <a:srgbClr val="FFFF00"/>
                </a:gs>
                <a:gs pos="100000">
                  <a:srgbClr val="00B050"/>
                </a:gs>
                <a:gs pos="86000">
                  <a:srgbClr val="00B0F0"/>
                </a:gs>
              </a:gsLst>
              <a:lin ang="0" scaled="1"/>
              <a:tileRect/>
            </a:gradFill>
            <a:ln w="0" cap="flat" cmpd="sng">
              <a:noFill/>
              <a:miter lim="800000"/>
            </a:ln>
            <a:effectLst/>
            <a:scene3d>
              <a:camera prst="isometricOffAxis1Left">
                <a:rot lat="0" lon="420000" rev="0"/>
              </a:camera>
              <a:lightRig rig="soft" dir="t">
                <a:rot lat="0" lon="0" rev="0"/>
              </a:lightRig>
            </a:scene3d>
            <a:sp3d extrusionH="952500" prstMaterial="matte">
              <a:extrusionClr>
                <a:srgbClr val="FF47F9"/>
              </a:extrusionClr>
              <a:contourClr>
                <a:srgbClr val="FF47F9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38582" y="219509"/>
            <a:ext cx="6867026" cy="3155834"/>
            <a:chOff x="438582" y="219509"/>
            <a:chExt cx="6867026" cy="3155834"/>
          </a:xfrm>
        </p:grpSpPr>
        <p:pic>
          <p:nvPicPr>
            <p:cNvPr id="6" name="Picture 5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0" t="82744" r="35264"/>
            <a:stretch/>
          </p:blipFill>
          <p:spPr>
            <a:xfrm>
              <a:off x="1379741" y="2751488"/>
              <a:ext cx="1480179" cy="623855"/>
            </a:xfrm>
            <a:prstGeom prst="rect">
              <a:avLst/>
            </a:prstGeom>
          </p:spPr>
        </p:pic>
        <p:pic>
          <p:nvPicPr>
            <p:cNvPr id="4" name="Picture 3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111299" y="655637"/>
              <a:ext cx="1518535" cy="2167501"/>
            </a:xfrm>
            <a:prstGeom prst="rect">
              <a:avLst/>
            </a:prstGeom>
          </p:spPr>
        </p:pic>
        <p:pic>
          <p:nvPicPr>
            <p:cNvPr id="5" name="Picture 4" descr="Screen Shot 2015-09-07 at 12.29.1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61242" y="628561"/>
              <a:ext cx="1573755" cy="2194577"/>
            </a:xfrm>
            <a:prstGeom prst="rect">
              <a:avLst/>
            </a:prstGeom>
          </p:spPr>
        </p:pic>
        <p:pic>
          <p:nvPicPr>
            <p:cNvPr id="7" name="Picture 6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72"/>
            <a:stretch/>
          </p:blipFill>
          <p:spPr>
            <a:xfrm>
              <a:off x="4114356" y="1651819"/>
              <a:ext cx="3147511" cy="397829"/>
            </a:xfrm>
            <a:prstGeom prst="rect">
              <a:avLst/>
            </a:prstGeom>
          </p:spPr>
        </p:pic>
        <p:pic>
          <p:nvPicPr>
            <p:cNvPr id="8" name="Picture 7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59894" r="39053" b="21826"/>
            <a:stretch/>
          </p:blipFill>
          <p:spPr>
            <a:xfrm>
              <a:off x="5109354" y="2432689"/>
              <a:ext cx="1055029" cy="53698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938129" y="647195"/>
              <a:ext cx="1421355" cy="1050758"/>
              <a:chOff x="621765" y="498079"/>
              <a:chExt cx="2968592" cy="2194577"/>
            </a:xfrm>
          </p:grpSpPr>
          <p:pic>
            <p:nvPicPr>
              <p:cNvPr id="10" name="Picture 9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54" t="10890" b="20724"/>
              <a:stretch/>
            </p:blipFill>
            <p:spPr>
              <a:xfrm>
                <a:off x="2071822" y="525155"/>
                <a:ext cx="1518535" cy="2167501"/>
              </a:xfrm>
              <a:prstGeom prst="rect">
                <a:avLst/>
              </a:prstGeom>
            </p:spPr>
          </p:pic>
          <p:pic>
            <p:nvPicPr>
              <p:cNvPr id="11" name="Picture 10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10889" r="52507" b="19870"/>
              <a:stretch/>
            </p:blipFill>
            <p:spPr>
              <a:xfrm>
                <a:off x="621765" y="498079"/>
                <a:ext cx="1573755" cy="219457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363817" y="1477685"/>
              <a:ext cx="261712" cy="22026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creen Shot 2015-09-07 at 1.35.10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85" y="1467359"/>
              <a:ext cx="137673" cy="142836"/>
            </a:xfrm>
            <a:prstGeom prst="rect">
              <a:avLst/>
            </a:prstGeom>
          </p:spPr>
        </p:pic>
        <p:pic>
          <p:nvPicPr>
            <p:cNvPr id="15" name="Picture 14" descr="Screen Shot 2015-09-07 at 1.54.5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65" y="1998694"/>
              <a:ext cx="660400" cy="571500"/>
            </a:xfrm>
            <a:prstGeom prst="rect">
              <a:avLst/>
            </a:prstGeom>
          </p:spPr>
        </p:pic>
        <p:pic>
          <p:nvPicPr>
            <p:cNvPr id="16" name="Picture 15" descr="Screen Shot 2015-09-07 at 1.31.47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81721" r="39053"/>
            <a:stretch/>
          </p:blipFill>
          <p:spPr>
            <a:xfrm>
              <a:off x="5231705" y="2881559"/>
              <a:ext cx="938265" cy="47755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93296" y="236549"/>
              <a:ext cx="91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Testing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89820" y="219509"/>
              <a:ext cx="1000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Book"/>
                  <a:cs typeface="Avenir Book"/>
                </a:rPr>
                <a:t>Training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38582" y="579705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59534" y="585769"/>
              <a:ext cx="3246074" cy="273680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16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1242" y="166473"/>
            <a:ext cx="6600625" cy="3208870"/>
            <a:chOff x="661242" y="166473"/>
            <a:chExt cx="6600625" cy="3208870"/>
          </a:xfrm>
        </p:grpSpPr>
        <p:pic>
          <p:nvPicPr>
            <p:cNvPr id="6" name="Picture 5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0" t="82744" r="35264"/>
            <a:stretch/>
          </p:blipFill>
          <p:spPr>
            <a:xfrm>
              <a:off x="1379741" y="2751488"/>
              <a:ext cx="1480179" cy="623855"/>
            </a:xfrm>
            <a:prstGeom prst="rect">
              <a:avLst/>
            </a:prstGeom>
          </p:spPr>
        </p:pic>
        <p:pic>
          <p:nvPicPr>
            <p:cNvPr id="4" name="Picture 3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54" t="10890" b="20724"/>
            <a:stretch/>
          </p:blipFill>
          <p:spPr>
            <a:xfrm>
              <a:off x="2111299" y="655637"/>
              <a:ext cx="1518535" cy="2167501"/>
            </a:xfrm>
            <a:prstGeom prst="rect">
              <a:avLst/>
            </a:prstGeom>
          </p:spPr>
        </p:pic>
        <p:pic>
          <p:nvPicPr>
            <p:cNvPr id="5" name="Picture 4" descr="Screen Shot 2015-09-07 at 12.29.1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" t="10889" r="52507" b="19870"/>
            <a:stretch/>
          </p:blipFill>
          <p:spPr>
            <a:xfrm>
              <a:off x="661242" y="628561"/>
              <a:ext cx="1573755" cy="2194577"/>
            </a:xfrm>
            <a:prstGeom prst="rect">
              <a:avLst/>
            </a:prstGeom>
          </p:spPr>
        </p:pic>
        <p:pic>
          <p:nvPicPr>
            <p:cNvPr id="7" name="Picture 6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72"/>
            <a:stretch/>
          </p:blipFill>
          <p:spPr>
            <a:xfrm>
              <a:off x="4114356" y="1651819"/>
              <a:ext cx="3147511" cy="397829"/>
            </a:xfrm>
            <a:prstGeom prst="rect">
              <a:avLst/>
            </a:prstGeom>
          </p:spPr>
        </p:pic>
        <p:pic>
          <p:nvPicPr>
            <p:cNvPr id="8" name="Picture 7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59894" r="39053" b="21826"/>
            <a:stretch/>
          </p:blipFill>
          <p:spPr>
            <a:xfrm>
              <a:off x="5109354" y="2432689"/>
              <a:ext cx="1055029" cy="53698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4938129" y="647195"/>
              <a:ext cx="1421355" cy="1050758"/>
              <a:chOff x="621765" y="498079"/>
              <a:chExt cx="2968592" cy="2194577"/>
            </a:xfrm>
          </p:grpSpPr>
          <p:pic>
            <p:nvPicPr>
              <p:cNvPr id="10" name="Picture 9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54" t="10890" b="20724"/>
              <a:stretch/>
            </p:blipFill>
            <p:spPr>
              <a:xfrm>
                <a:off x="2071822" y="525155"/>
                <a:ext cx="1518535" cy="2167501"/>
              </a:xfrm>
              <a:prstGeom prst="rect">
                <a:avLst/>
              </a:prstGeom>
            </p:spPr>
          </p:pic>
          <p:pic>
            <p:nvPicPr>
              <p:cNvPr id="11" name="Picture 10" descr="Screen Shot 2015-09-07 at 12.29.10 PM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5" t="10889" r="52507" b="19870"/>
              <a:stretch/>
            </p:blipFill>
            <p:spPr>
              <a:xfrm>
                <a:off x="621765" y="498079"/>
                <a:ext cx="1573755" cy="2194577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363817" y="1477685"/>
              <a:ext cx="261712" cy="22026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creen Shot 2015-09-07 at 1.35.10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85" y="1467359"/>
              <a:ext cx="137673" cy="142836"/>
            </a:xfrm>
            <a:prstGeom prst="rect">
              <a:avLst/>
            </a:prstGeom>
          </p:spPr>
        </p:pic>
        <p:pic>
          <p:nvPicPr>
            <p:cNvPr id="15" name="Picture 14" descr="Screen Shot 2015-09-07 at 1.54.57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65" y="1998694"/>
              <a:ext cx="660400" cy="571500"/>
            </a:xfrm>
            <a:prstGeom prst="rect">
              <a:avLst/>
            </a:prstGeom>
          </p:spPr>
        </p:pic>
        <p:pic>
          <p:nvPicPr>
            <p:cNvPr id="16" name="Picture 15" descr="Screen Shot 2015-09-07 at 1.31.47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1" t="81721" r="39053"/>
            <a:stretch/>
          </p:blipFill>
          <p:spPr>
            <a:xfrm>
              <a:off x="5231705" y="2881559"/>
              <a:ext cx="938265" cy="47755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08597" y="188149"/>
              <a:ext cx="1005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venir Book"/>
                  <a:cs typeface="Avenir Book"/>
                </a:rPr>
                <a:t>Training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349" y="166473"/>
              <a:ext cx="919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venir Book"/>
                  <a:cs typeface="Avenir Book"/>
                </a:rPr>
                <a:t>Testing</a:t>
              </a:r>
              <a:endParaRPr lang="en-US" dirty="0"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35</Words>
  <Application>Microsoft Macintosh PowerPoint</Application>
  <PresentationFormat>On-screen Show (4:3)</PresentationFormat>
  <Paragraphs>21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14</cp:revision>
  <dcterms:created xsi:type="dcterms:W3CDTF">2015-09-05T14:55:24Z</dcterms:created>
  <dcterms:modified xsi:type="dcterms:W3CDTF">2015-09-27T16:24:00Z</dcterms:modified>
</cp:coreProperties>
</file>