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58D"/>
    <a:srgbClr val="E80DF3"/>
    <a:srgbClr val="BE0CC6"/>
    <a:srgbClr val="FC68CE"/>
    <a:srgbClr val="FFC8F0"/>
    <a:srgbClr val="E020FC"/>
    <a:srgbClr val="FE2AF7"/>
    <a:srgbClr val="D36EAF"/>
    <a:srgbClr val="FC85CF"/>
    <a:srgbClr val="29D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64" autoAdjust="0"/>
  </p:normalViewPr>
  <p:slideViewPr>
    <p:cSldViewPr snapToGrid="0" snapToObjects="1">
      <p:cViewPr varScale="1">
        <p:scale>
          <a:sx n="107" d="100"/>
          <a:sy n="107" d="100"/>
        </p:scale>
        <p:origin x="-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6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3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7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0C07B-69C9-E44C-B3D3-AC421A6AAB1C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028F-154C-EF4D-BA64-45C922F49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5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958309"/>
              </p:ext>
            </p:extLst>
          </p:nvPr>
        </p:nvGraphicFramePr>
        <p:xfrm>
          <a:off x="161590" y="170386"/>
          <a:ext cx="8756355" cy="658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16331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Quad Arrow 5"/>
          <p:cNvSpPr>
            <a:spLocks noChangeAspect="1"/>
          </p:cNvSpPr>
          <p:nvPr/>
        </p:nvSpPr>
        <p:spPr>
          <a:xfrm rot="19800000">
            <a:off x="4196682" y="5643021"/>
            <a:ext cx="936653" cy="914400"/>
          </a:xfrm>
          <a:prstGeom prst="quadArrow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 rot="19800000">
            <a:off x="4107023" y="2046404"/>
            <a:ext cx="952529" cy="960119"/>
          </a:xfrm>
          <a:prstGeom prst="quadArrow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>
            <a:spLocks noChangeAspect="1"/>
          </p:cNvSpPr>
          <p:nvPr/>
        </p:nvSpPr>
        <p:spPr>
          <a:xfrm rot="19800000">
            <a:off x="4021390" y="3139350"/>
            <a:ext cx="1030319" cy="1005840"/>
          </a:xfrm>
          <a:prstGeom prst="quadArrow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Quad Arrow 12"/>
          <p:cNvSpPr>
            <a:spLocks noChangeAspect="1"/>
          </p:cNvSpPr>
          <p:nvPr/>
        </p:nvSpPr>
        <p:spPr>
          <a:xfrm rot="19800000">
            <a:off x="3988219" y="961284"/>
            <a:ext cx="842988" cy="822960"/>
          </a:xfrm>
          <a:prstGeom prst="quadArrow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>
            <a:spLocks noChangeAspect="1"/>
          </p:cNvSpPr>
          <p:nvPr/>
        </p:nvSpPr>
        <p:spPr>
          <a:xfrm rot="19800000">
            <a:off x="4188390" y="4454964"/>
            <a:ext cx="889821" cy="868680"/>
          </a:xfrm>
          <a:prstGeom prst="quadArrow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 noChangeAspect="1"/>
          </p:cNvSpPr>
          <p:nvPr/>
        </p:nvSpPr>
        <p:spPr>
          <a:xfrm rot="20700000">
            <a:off x="1338450" y="712274"/>
            <a:ext cx="936653" cy="914400"/>
          </a:xfrm>
          <a:prstGeom prst="quadArrow">
            <a:avLst/>
          </a:prstGeom>
          <a:pattFill prst="lgConfetti">
            <a:fgClr>
              <a:srgbClr val="0000FF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>
            <a:spLocks noChangeAspect="1"/>
          </p:cNvSpPr>
          <p:nvPr/>
        </p:nvSpPr>
        <p:spPr>
          <a:xfrm rot="20700000">
            <a:off x="1381828" y="3081456"/>
            <a:ext cx="983485" cy="960119"/>
          </a:xfrm>
          <a:prstGeom prst="quadArrow">
            <a:avLst/>
          </a:prstGeom>
          <a:pattFill prst="lgConfetti">
            <a:fgClr>
              <a:srgbClr val="000090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Quad Arrow 16"/>
          <p:cNvSpPr>
            <a:spLocks noChangeAspect="1"/>
          </p:cNvSpPr>
          <p:nvPr/>
        </p:nvSpPr>
        <p:spPr>
          <a:xfrm rot="20700000">
            <a:off x="1386946" y="1848505"/>
            <a:ext cx="1030319" cy="1005840"/>
          </a:xfrm>
          <a:prstGeom prst="quadArrow">
            <a:avLst/>
          </a:prstGeom>
          <a:pattFill prst="lgConfetti">
            <a:fgClr>
              <a:srgbClr val="00009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Quad Arrow 17"/>
          <p:cNvSpPr>
            <a:spLocks noChangeAspect="1"/>
          </p:cNvSpPr>
          <p:nvPr/>
        </p:nvSpPr>
        <p:spPr>
          <a:xfrm rot="20700000">
            <a:off x="1485729" y="4433803"/>
            <a:ext cx="889821" cy="868680"/>
          </a:xfrm>
          <a:prstGeom prst="quadArrow">
            <a:avLst/>
          </a:prstGeom>
          <a:pattFill prst="lgConfetti">
            <a:fgClr>
              <a:srgbClr val="3366FF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Quad Arrow 18"/>
          <p:cNvSpPr>
            <a:spLocks noChangeAspect="1"/>
          </p:cNvSpPr>
          <p:nvPr/>
        </p:nvSpPr>
        <p:spPr>
          <a:xfrm rot="20700000">
            <a:off x="1638130" y="5580077"/>
            <a:ext cx="889821" cy="868680"/>
          </a:xfrm>
          <a:prstGeom prst="quadArrow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>
            <a:spLocks noChangeAspect="1"/>
          </p:cNvSpPr>
          <p:nvPr/>
        </p:nvSpPr>
        <p:spPr>
          <a:xfrm rot="600000">
            <a:off x="6667131" y="846829"/>
            <a:ext cx="936653" cy="914400"/>
          </a:xfrm>
          <a:prstGeom prst="quadArrow">
            <a:avLst/>
          </a:prstGeom>
          <a:pattFill prst="wdDnDiag">
            <a:fgClr>
              <a:srgbClr val="FFFF0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>
            <a:spLocks noChangeAspect="1"/>
          </p:cNvSpPr>
          <p:nvPr/>
        </p:nvSpPr>
        <p:spPr>
          <a:xfrm rot="600000">
            <a:off x="6810880" y="3256433"/>
            <a:ext cx="1030319" cy="1005840"/>
          </a:xfrm>
          <a:prstGeom prst="quadArrow">
            <a:avLst/>
          </a:prstGeom>
          <a:pattFill prst="wdDnDiag">
            <a:fgClr>
              <a:srgbClr val="FBFD0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Quad Arrow 22"/>
          <p:cNvSpPr>
            <a:spLocks noChangeAspect="1"/>
          </p:cNvSpPr>
          <p:nvPr/>
        </p:nvSpPr>
        <p:spPr>
          <a:xfrm rot="600000">
            <a:off x="6825697" y="4530772"/>
            <a:ext cx="889821" cy="86868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Quad Arrow 23"/>
          <p:cNvSpPr>
            <a:spLocks noChangeAspect="1"/>
          </p:cNvSpPr>
          <p:nvPr/>
        </p:nvSpPr>
        <p:spPr>
          <a:xfrm rot="600000">
            <a:off x="6724805" y="2017961"/>
            <a:ext cx="983485" cy="960119"/>
          </a:xfrm>
          <a:prstGeom prst="quadArrow">
            <a:avLst/>
          </a:prstGeom>
          <a:pattFill prst="wdDnDiag">
            <a:fgClr>
              <a:srgbClr val="CACB0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>
            <a:spLocks noChangeAspect="1"/>
          </p:cNvSpPr>
          <p:nvPr/>
        </p:nvSpPr>
        <p:spPr>
          <a:xfrm rot="600000">
            <a:off x="6812302" y="5861106"/>
            <a:ext cx="842988" cy="82296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0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1225"/>
              </p:ext>
            </p:extLst>
          </p:nvPr>
        </p:nvGraphicFramePr>
        <p:xfrm>
          <a:off x="161590" y="170386"/>
          <a:ext cx="8756355" cy="65806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16331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&quot;No&quot; Symbol 21"/>
          <p:cNvSpPr/>
          <p:nvPr/>
        </p:nvSpPr>
        <p:spPr>
          <a:xfrm rot="5400000">
            <a:off x="1302351" y="752013"/>
            <a:ext cx="929850" cy="914400"/>
          </a:xfrm>
          <a:prstGeom prst="noSmoking">
            <a:avLst/>
          </a:prstGeom>
          <a:pattFill prst="lgGrid">
            <a:fgClr>
              <a:schemeClr val="accent6"/>
            </a:fgClr>
            <a:bgClr>
              <a:schemeClr val="accent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 rot="5400000">
            <a:off x="1259185" y="2031002"/>
            <a:ext cx="978408" cy="960119"/>
          </a:xfrm>
          <a:prstGeom prst="noSmoking">
            <a:avLst/>
          </a:prstGeom>
          <a:pattFill prst="lgGrid">
            <a:fgClr>
              <a:srgbClr val="E7621D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 rot="5400000">
            <a:off x="1236325" y="3206406"/>
            <a:ext cx="1024128" cy="100584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 rot="5400000">
            <a:off x="1323792" y="4321051"/>
            <a:ext cx="886968" cy="86868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&quot; Symbol 28"/>
          <p:cNvSpPr/>
          <p:nvPr/>
        </p:nvSpPr>
        <p:spPr>
          <a:xfrm rot="5400000">
            <a:off x="1204068" y="5670789"/>
            <a:ext cx="841248" cy="822960"/>
          </a:xfrm>
          <a:prstGeom prst="noSmoking">
            <a:avLst/>
          </a:prstGeom>
          <a:pattFill prst="lgGrid">
            <a:fgClr>
              <a:srgbClr val="FF6600"/>
            </a:fgClr>
            <a:bgClr>
              <a:schemeClr val="accent1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 rot="9125699">
            <a:off x="3741275" y="856766"/>
            <a:ext cx="929850" cy="91440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FBFD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 rot="9125699">
            <a:off x="3853857" y="2038901"/>
            <a:ext cx="978408" cy="960119"/>
          </a:xfrm>
          <a:prstGeom prst="noSmoking">
            <a:avLst/>
          </a:prstGeom>
          <a:pattFill prst="sphere">
            <a:fgClr>
              <a:schemeClr val="tx1">
                <a:lumMod val="65000"/>
                <a:lumOff val="35000"/>
              </a:schemeClr>
            </a:fgClr>
            <a:bgClr>
              <a:srgbClr val="E0E1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 rot="9125699">
            <a:off x="3816712" y="3255518"/>
            <a:ext cx="1024128" cy="100584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A8AA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 rot="9125699">
            <a:off x="3966697" y="4437987"/>
            <a:ext cx="886968" cy="868680"/>
          </a:xfrm>
          <a:prstGeom prst="noSmoking">
            <a:avLst/>
          </a:prstGeom>
          <a:pattFill prst="sphere">
            <a:fgClr>
              <a:schemeClr val="bg1">
                <a:lumMod val="50000"/>
              </a:schemeClr>
            </a:fgClr>
            <a:bgClr>
              <a:srgbClr val="F5FB1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&quot; Symbol 33"/>
          <p:cNvSpPr/>
          <p:nvPr/>
        </p:nvSpPr>
        <p:spPr>
          <a:xfrm rot="9125699">
            <a:off x="4000793" y="5658109"/>
            <a:ext cx="841248" cy="822960"/>
          </a:xfrm>
          <a:prstGeom prst="noSmoking">
            <a:avLst/>
          </a:prstGeom>
          <a:pattFill prst="sphere">
            <a:fgClr>
              <a:schemeClr val="tx1"/>
            </a:fgClr>
            <a:bgClr>
              <a:srgbClr val="9FA3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&quot; Symbol 36"/>
          <p:cNvSpPr/>
          <p:nvPr/>
        </p:nvSpPr>
        <p:spPr>
          <a:xfrm rot="19800000">
            <a:off x="6847372" y="790309"/>
            <a:ext cx="929850" cy="914400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 rot="19800000">
            <a:off x="7032735" y="4432123"/>
            <a:ext cx="978408" cy="960119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&quot;No&quot; Symbol 38"/>
          <p:cNvSpPr/>
          <p:nvPr/>
        </p:nvSpPr>
        <p:spPr>
          <a:xfrm rot="19800000">
            <a:off x="6740221" y="3108356"/>
            <a:ext cx="1024128" cy="1005840"/>
          </a:xfrm>
          <a:prstGeom prst="noSmoking">
            <a:avLst/>
          </a:prstGeom>
          <a:pattFill prst="pct5">
            <a:fgClr>
              <a:schemeClr val="bg1">
                <a:lumMod val="50000"/>
              </a:schemeClr>
            </a:fgClr>
            <a:bgClr>
              <a:srgbClr val="FA780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 rot="19800000">
            <a:off x="6838815" y="1972950"/>
            <a:ext cx="886968" cy="868680"/>
          </a:xfrm>
          <a:prstGeom prst="noSmoking">
            <a:avLst/>
          </a:prstGeom>
          <a:pattFill prst="pct5">
            <a:fgClr>
              <a:srgbClr val="C2C2C2"/>
            </a:fgClr>
            <a:bgClr>
              <a:srgbClr val="D27F3C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 rot="19800000">
            <a:off x="6859150" y="5766039"/>
            <a:ext cx="841248" cy="822960"/>
          </a:xfrm>
          <a:prstGeom prst="noSmoking">
            <a:avLst/>
          </a:prstGeom>
          <a:pattFill prst="pct5">
            <a:fgClr>
              <a:srgbClr val="008000"/>
            </a:fgClr>
            <a:bgClr>
              <a:srgbClr val="F768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26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03486"/>
              </p:ext>
            </p:extLst>
          </p:nvPr>
        </p:nvGraphicFramePr>
        <p:xfrm>
          <a:off x="130771" y="99883"/>
          <a:ext cx="8756355" cy="6635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27317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770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Collate 24"/>
          <p:cNvSpPr>
            <a:spLocks noChangeAspect="1"/>
          </p:cNvSpPr>
          <p:nvPr/>
        </p:nvSpPr>
        <p:spPr>
          <a:xfrm rot="21041968">
            <a:off x="1090210" y="1984765"/>
            <a:ext cx="782736" cy="822960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late 25"/>
          <p:cNvSpPr>
            <a:spLocks noChangeAspect="1"/>
          </p:cNvSpPr>
          <p:nvPr/>
        </p:nvSpPr>
        <p:spPr>
          <a:xfrm rot="21041968">
            <a:off x="721194" y="3399926"/>
            <a:ext cx="956678" cy="1005840"/>
          </a:xfrm>
          <a:prstGeom prst="flowChartCollate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late 26"/>
          <p:cNvSpPr>
            <a:spLocks noChangeAspect="1"/>
          </p:cNvSpPr>
          <p:nvPr/>
        </p:nvSpPr>
        <p:spPr>
          <a:xfrm rot="21041968">
            <a:off x="949528" y="5708090"/>
            <a:ext cx="913191" cy="960119"/>
          </a:xfrm>
          <a:prstGeom prst="flowChartCollat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late 28"/>
          <p:cNvSpPr>
            <a:spLocks noChangeAspect="1"/>
          </p:cNvSpPr>
          <p:nvPr/>
        </p:nvSpPr>
        <p:spPr>
          <a:xfrm rot="21041968">
            <a:off x="721195" y="4587756"/>
            <a:ext cx="826222" cy="868680"/>
          </a:xfrm>
          <a:prstGeom prst="flowChartCollate">
            <a:avLst/>
          </a:prstGeom>
          <a:blipFill rotWithShape="1"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late 29"/>
          <p:cNvSpPr/>
          <p:nvPr/>
        </p:nvSpPr>
        <p:spPr>
          <a:xfrm rot="21041968">
            <a:off x="996422" y="799741"/>
            <a:ext cx="869707" cy="914400"/>
          </a:xfrm>
          <a:prstGeom prst="flowChartCollate">
            <a:avLst/>
          </a:prstGeom>
          <a:blipFill rotWithShape="1">
            <a:blip r:embed="rId6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late 30"/>
          <p:cNvSpPr/>
          <p:nvPr/>
        </p:nvSpPr>
        <p:spPr>
          <a:xfrm rot="1678520">
            <a:off x="4003529" y="5670729"/>
            <a:ext cx="869707" cy="91440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C85C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late 31"/>
          <p:cNvSpPr>
            <a:spLocks noChangeAspect="1"/>
          </p:cNvSpPr>
          <p:nvPr/>
        </p:nvSpPr>
        <p:spPr>
          <a:xfrm rot="1678520">
            <a:off x="3960045" y="4459613"/>
            <a:ext cx="956678" cy="100584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E2AF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llate 32"/>
          <p:cNvSpPr>
            <a:spLocks noChangeAspect="1"/>
          </p:cNvSpPr>
          <p:nvPr/>
        </p:nvSpPr>
        <p:spPr>
          <a:xfrm rot="1678520">
            <a:off x="3951862" y="3075026"/>
            <a:ext cx="913191" cy="960119"/>
          </a:xfrm>
          <a:prstGeom prst="flowChartCollate">
            <a:avLst/>
          </a:prstGeom>
          <a:pattFill prst="dashHorz">
            <a:fgClr>
              <a:schemeClr val="bg1">
                <a:lumMod val="85000"/>
              </a:schemeClr>
            </a:fgClr>
            <a:bgClr>
              <a:srgbClr val="FC68CE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late 33"/>
          <p:cNvSpPr>
            <a:spLocks noChangeAspect="1"/>
          </p:cNvSpPr>
          <p:nvPr/>
        </p:nvSpPr>
        <p:spPr>
          <a:xfrm rot="1678520">
            <a:off x="3787587" y="2049470"/>
            <a:ext cx="826222" cy="86868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BE0CC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late 36"/>
          <p:cNvSpPr>
            <a:spLocks noChangeAspect="1"/>
          </p:cNvSpPr>
          <p:nvPr/>
        </p:nvSpPr>
        <p:spPr>
          <a:xfrm rot="1678520">
            <a:off x="4003511" y="569983"/>
            <a:ext cx="782736" cy="82296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DD358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late 38"/>
          <p:cNvSpPr/>
          <p:nvPr/>
        </p:nvSpPr>
        <p:spPr>
          <a:xfrm rot="3727716">
            <a:off x="6812562" y="575422"/>
            <a:ext cx="869707" cy="914400"/>
          </a:xfrm>
          <a:prstGeom prst="flowChartCollate">
            <a:avLst/>
          </a:prstGeom>
          <a:blipFill rotWithShape="1">
            <a:blip r:embed="rId7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late 39"/>
          <p:cNvSpPr>
            <a:spLocks noChangeAspect="1"/>
          </p:cNvSpPr>
          <p:nvPr/>
        </p:nvSpPr>
        <p:spPr>
          <a:xfrm rot="3727716">
            <a:off x="6792752" y="1933449"/>
            <a:ext cx="956678" cy="1005840"/>
          </a:xfrm>
          <a:prstGeom prst="flowChartCollate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late 40"/>
          <p:cNvSpPr>
            <a:spLocks noChangeAspect="1"/>
          </p:cNvSpPr>
          <p:nvPr/>
        </p:nvSpPr>
        <p:spPr>
          <a:xfrm rot="3727716">
            <a:off x="6958417" y="3227426"/>
            <a:ext cx="913191" cy="960119"/>
          </a:xfrm>
          <a:prstGeom prst="flowChartCollate">
            <a:avLst/>
          </a:prstGeom>
          <a:blipFill dpi="0" rotWithShape="1">
            <a:blip r:embed="rId7">
              <a:alphaModFix amt="7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ollate 50"/>
          <p:cNvSpPr>
            <a:spLocks noChangeAspect="1"/>
          </p:cNvSpPr>
          <p:nvPr/>
        </p:nvSpPr>
        <p:spPr>
          <a:xfrm rot="3727716">
            <a:off x="6832544" y="4427895"/>
            <a:ext cx="826222" cy="868680"/>
          </a:xfrm>
          <a:prstGeom prst="flowChartCollate">
            <a:avLst/>
          </a:prstGeom>
          <a:blipFill dpi="0" rotWithShape="1">
            <a:blip r:embed="rId7">
              <a:alphaModFix amt="82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ollate 51"/>
          <p:cNvSpPr>
            <a:spLocks noChangeAspect="1"/>
          </p:cNvSpPr>
          <p:nvPr/>
        </p:nvSpPr>
        <p:spPr>
          <a:xfrm rot="3727716">
            <a:off x="6845811" y="5817759"/>
            <a:ext cx="782736" cy="822960"/>
          </a:xfrm>
          <a:prstGeom prst="flowChartCollate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291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39884"/>
              </p:ext>
            </p:extLst>
          </p:nvPr>
        </p:nvGraphicFramePr>
        <p:xfrm>
          <a:off x="161590" y="170386"/>
          <a:ext cx="8756355" cy="6624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387"/>
                <a:gridCol w="2527728"/>
                <a:gridCol w="2774779"/>
                <a:gridCol w="3009461"/>
              </a:tblGrid>
              <a:tr h="416331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sub_3</a:t>
                      </a:r>
                      <a:endParaRPr lang="en-US" b="1" dirty="0"/>
                    </a:p>
                  </a:txBody>
                  <a:tcPr/>
                </a:tc>
              </a:tr>
              <a:tr h="127705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328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ardrop 1"/>
          <p:cNvSpPr/>
          <p:nvPr/>
        </p:nvSpPr>
        <p:spPr>
          <a:xfrm>
            <a:off x="1209853" y="4628431"/>
            <a:ext cx="938731" cy="91440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>
            <a:spLocks noChangeAspect="1"/>
          </p:cNvSpPr>
          <p:nvPr/>
        </p:nvSpPr>
        <p:spPr>
          <a:xfrm>
            <a:off x="1209853" y="1988879"/>
            <a:ext cx="985667" cy="960119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>
            <a:spLocks noChangeAspect="1"/>
          </p:cNvSpPr>
          <p:nvPr/>
        </p:nvSpPr>
        <p:spPr>
          <a:xfrm>
            <a:off x="963579" y="3262667"/>
            <a:ext cx="1032605" cy="1005840"/>
          </a:xfrm>
          <a:prstGeom prst="teardrop">
            <a:avLst>
              <a:gd name="adj" fmla="val 129412"/>
            </a:avLst>
          </a:prstGeom>
          <a:pattFill prst="lgCheck">
            <a:fgClr>
              <a:srgbClr val="A600A9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>
            <a:spLocks noChangeAspect="1"/>
          </p:cNvSpPr>
          <p:nvPr/>
        </p:nvSpPr>
        <p:spPr>
          <a:xfrm>
            <a:off x="1104389" y="727619"/>
            <a:ext cx="891795" cy="86868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/>
          <p:cNvSpPr>
            <a:spLocks noChangeAspect="1"/>
          </p:cNvSpPr>
          <p:nvPr/>
        </p:nvSpPr>
        <p:spPr>
          <a:xfrm>
            <a:off x="1209853" y="5835088"/>
            <a:ext cx="844858" cy="822960"/>
          </a:xfrm>
          <a:prstGeom prst="teardrop">
            <a:avLst>
              <a:gd name="adj" fmla="val 129412"/>
            </a:avLst>
          </a:prstGeom>
          <a:pattFill prst="lgCheck">
            <a:fgClr>
              <a:srgbClr val="B600B9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/>
          <p:cNvSpPr/>
          <p:nvPr/>
        </p:nvSpPr>
        <p:spPr>
          <a:xfrm rot="19800000">
            <a:off x="3838298" y="901049"/>
            <a:ext cx="938731" cy="914400"/>
          </a:xfrm>
          <a:prstGeom prst="teardrop">
            <a:avLst>
              <a:gd name="adj" fmla="val 129412"/>
            </a:avLst>
          </a:prstGeom>
          <a:blipFill rotWithShape="1">
            <a:blip r:embed="rId2"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/>
          <p:cNvSpPr/>
          <p:nvPr/>
        </p:nvSpPr>
        <p:spPr>
          <a:xfrm rot="19800000">
            <a:off x="4002129" y="2159246"/>
            <a:ext cx="938731" cy="960119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/>
          <p:cNvSpPr>
            <a:spLocks noChangeAspect="1"/>
          </p:cNvSpPr>
          <p:nvPr/>
        </p:nvSpPr>
        <p:spPr>
          <a:xfrm rot="19800000">
            <a:off x="3854869" y="3406503"/>
            <a:ext cx="1032604" cy="100584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>
            <a:spLocks noChangeAspect="1"/>
          </p:cNvSpPr>
          <p:nvPr/>
        </p:nvSpPr>
        <p:spPr>
          <a:xfrm rot="19800000">
            <a:off x="4253877" y="4739507"/>
            <a:ext cx="891794" cy="86868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79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19800000">
            <a:off x="4124005" y="5929032"/>
            <a:ext cx="844857" cy="822960"/>
          </a:xfrm>
          <a:prstGeom prst="teardrop">
            <a:avLst>
              <a:gd name="adj" fmla="val 129412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ardrop 45"/>
          <p:cNvSpPr/>
          <p:nvPr/>
        </p:nvSpPr>
        <p:spPr>
          <a:xfrm rot="2438886">
            <a:off x="6775256" y="3158668"/>
            <a:ext cx="938731" cy="914400"/>
          </a:xfrm>
          <a:prstGeom prst="teardrop">
            <a:avLst>
              <a:gd name="adj" fmla="val 129412"/>
            </a:avLst>
          </a:prstGeom>
          <a:pattFill prst="wdUpDiag">
            <a:fgClr>
              <a:srgbClr val="33FF0B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ardrop 46"/>
          <p:cNvSpPr>
            <a:spLocks noChangeAspect="1"/>
          </p:cNvSpPr>
          <p:nvPr/>
        </p:nvSpPr>
        <p:spPr>
          <a:xfrm rot="2438886">
            <a:off x="6695506" y="5492719"/>
            <a:ext cx="985667" cy="960119"/>
          </a:xfrm>
          <a:prstGeom prst="teardrop">
            <a:avLst>
              <a:gd name="adj" fmla="val 129412"/>
            </a:avLst>
          </a:prstGeom>
          <a:pattFill prst="wdUpDiag">
            <a:fgClr>
              <a:srgbClr val="27D0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/>
          <p:cNvSpPr>
            <a:spLocks noChangeAspect="1"/>
          </p:cNvSpPr>
          <p:nvPr/>
        </p:nvSpPr>
        <p:spPr>
          <a:xfrm rot="2438886">
            <a:off x="6704735" y="666996"/>
            <a:ext cx="1032604" cy="1005840"/>
          </a:xfrm>
          <a:prstGeom prst="teardrop">
            <a:avLst>
              <a:gd name="adj" fmla="val 129412"/>
            </a:avLst>
          </a:prstGeom>
          <a:pattFill prst="wdUpDiag">
            <a:fgClr>
              <a:srgbClr val="1D9D06"/>
            </a:fgClr>
            <a:bgClr>
              <a:schemeClr val="bg2">
                <a:lumMod val="90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/>
          <p:cNvSpPr>
            <a:spLocks noChangeAspect="1"/>
          </p:cNvSpPr>
          <p:nvPr/>
        </p:nvSpPr>
        <p:spPr>
          <a:xfrm rot="2438886">
            <a:off x="6924625" y="4553513"/>
            <a:ext cx="891794" cy="868680"/>
          </a:xfrm>
          <a:prstGeom prst="teardrop">
            <a:avLst>
              <a:gd name="adj" fmla="val 129412"/>
            </a:avLst>
          </a:prstGeom>
          <a:pattFill prst="wdUpDiag">
            <a:fgClr>
              <a:srgbClr val="178504"/>
            </a:fgClr>
            <a:bgClr>
              <a:schemeClr val="bg1">
                <a:lumMod val="9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/>
          <p:cNvSpPr>
            <a:spLocks noChangeAspect="1"/>
          </p:cNvSpPr>
          <p:nvPr/>
        </p:nvSpPr>
        <p:spPr>
          <a:xfrm rot="2438886">
            <a:off x="6508018" y="2164773"/>
            <a:ext cx="844858" cy="822960"/>
          </a:xfrm>
          <a:prstGeom prst="teardrop">
            <a:avLst>
              <a:gd name="adj" fmla="val 129412"/>
            </a:avLst>
          </a:prstGeom>
          <a:pattFill prst="wdUpDiag">
            <a:fgClr>
              <a:srgbClr val="29DC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Quad Arrow 5"/>
          <p:cNvSpPr>
            <a:spLocks noChangeAspect="1"/>
          </p:cNvSpPr>
          <p:nvPr/>
        </p:nvSpPr>
        <p:spPr>
          <a:xfrm rot="19800000">
            <a:off x="5491866" y="4654091"/>
            <a:ext cx="936653" cy="914400"/>
          </a:xfrm>
          <a:prstGeom prst="quadArrow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Quad Arrow 10"/>
          <p:cNvSpPr/>
          <p:nvPr/>
        </p:nvSpPr>
        <p:spPr>
          <a:xfrm rot="19800000">
            <a:off x="4768024" y="2913694"/>
            <a:ext cx="952529" cy="960119"/>
          </a:xfrm>
          <a:prstGeom prst="quadArrow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Quad Arrow 11"/>
          <p:cNvSpPr>
            <a:spLocks noChangeAspect="1"/>
          </p:cNvSpPr>
          <p:nvPr/>
        </p:nvSpPr>
        <p:spPr>
          <a:xfrm rot="19800000">
            <a:off x="3045317" y="2236957"/>
            <a:ext cx="1030319" cy="1005840"/>
          </a:xfrm>
          <a:prstGeom prst="quadArrow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Quad Arrow 12"/>
          <p:cNvSpPr>
            <a:spLocks noChangeAspect="1"/>
          </p:cNvSpPr>
          <p:nvPr/>
        </p:nvSpPr>
        <p:spPr>
          <a:xfrm rot="19800000">
            <a:off x="4649220" y="1828574"/>
            <a:ext cx="842988" cy="822960"/>
          </a:xfrm>
          <a:prstGeom prst="quadArrow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Quad Arrow 13"/>
          <p:cNvSpPr>
            <a:spLocks noChangeAspect="1"/>
          </p:cNvSpPr>
          <p:nvPr/>
        </p:nvSpPr>
        <p:spPr>
          <a:xfrm rot="19800000">
            <a:off x="4146890" y="4983587"/>
            <a:ext cx="889821" cy="868680"/>
          </a:xfrm>
          <a:prstGeom prst="quadArrow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Quad Arrow 14"/>
          <p:cNvSpPr>
            <a:spLocks noChangeAspect="1"/>
          </p:cNvSpPr>
          <p:nvPr/>
        </p:nvSpPr>
        <p:spPr>
          <a:xfrm rot="20700000">
            <a:off x="2641703" y="1215753"/>
            <a:ext cx="936653" cy="914400"/>
          </a:xfrm>
          <a:prstGeom prst="quadArrow">
            <a:avLst/>
          </a:prstGeom>
          <a:pattFill prst="lgConfetti">
            <a:fgClr>
              <a:srgbClr val="0000FF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Quad Arrow 15"/>
          <p:cNvSpPr>
            <a:spLocks noChangeAspect="1"/>
          </p:cNvSpPr>
          <p:nvPr/>
        </p:nvSpPr>
        <p:spPr>
          <a:xfrm rot="20700000">
            <a:off x="3788224" y="3245722"/>
            <a:ext cx="983485" cy="960119"/>
          </a:xfrm>
          <a:prstGeom prst="quadArrow">
            <a:avLst/>
          </a:prstGeom>
          <a:pattFill prst="lgConfetti">
            <a:fgClr>
              <a:srgbClr val="000090"/>
            </a:fgClr>
            <a:bgClr>
              <a:prstClr val="white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Quad Arrow 16"/>
          <p:cNvSpPr>
            <a:spLocks noChangeAspect="1"/>
          </p:cNvSpPr>
          <p:nvPr/>
        </p:nvSpPr>
        <p:spPr>
          <a:xfrm rot="20700000">
            <a:off x="6249445" y="3127033"/>
            <a:ext cx="1030319" cy="1005840"/>
          </a:xfrm>
          <a:prstGeom prst="quadArrow">
            <a:avLst/>
          </a:prstGeom>
          <a:pattFill prst="lgConfetti">
            <a:fgClr>
              <a:srgbClr val="00009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Quad Arrow 17"/>
          <p:cNvSpPr>
            <a:spLocks noChangeAspect="1"/>
          </p:cNvSpPr>
          <p:nvPr/>
        </p:nvSpPr>
        <p:spPr>
          <a:xfrm rot="20700000">
            <a:off x="2688896" y="4142258"/>
            <a:ext cx="889821" cy="868680"/>
          </a:xfrm>
          <a:prstGeom prst="quadArrow">
            <a:avLst/>
          </a:prstGeom>
          <a:pattFill prst="lgConfetti">
            <a:fgClr>
              <a:srgbClr val="3366FF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Quad Arrow 18"/>
          <p:cNvSpPr>
            <a:spLocks noChangeAspect="1"/>
          </p:cNvSpPr>
          <p:nvPr/>
        </p:nvSpPr>
        <p:spPr>
          <a:xfrm rot="20700000">
            <a:off x="4597205" y="4012271"/>
            <a:ext cx="889821" cy="868680"/>
          </a:xfrm>
          <a:prstGeom prst="quadArrow">
            <a:avLst/>
          </a:prstGeom>
          <a:pattFill prst="lgConfetti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Quad Arrow 19"/>
          <p:cNvSpPr>
            <a:spLocks noChangeAspect="1"/>
          </p:cNvSpPr>
          <p:nvPr/>
        </p:nvSpPr>
        <p:spPr>
          <a:xfrm rot="600000">
            <a:off x="6787526" y="4489214"/>
            <a:ext cx="936653" cy="914400"/>
          </a:xfrm>
          <a:prstGeom prst="quadArrow">
            <a:avLst/>
          </a:prstGeom>
          <a:pattFill prst="wdDnDiag">
            <a:fgClr>
              <a:srgbClr val="FFFF00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20"/>
          <p:cNvSpPr>
            <a:spLocks noChangeAspect="1"/>
          </p:cNvSpPr>
          <p:nvPr/>
        </p:nvSpPr>
        <p:spPr>
          <a:xfrm rot="600000">
            <a:off x="1686715" y="2459889"/>
            <a:ext cx="1030319" cy="1005840"/>
          </a:xfrm>
          <a:prstGeom prst="quadArrow">
            <a:avLst/>
          </a:prstGeom>
          <a:pattFill prst="wdDnDiag">
            <a:fgClr>
              <a:srgbClr val="FBFD01"/>
            </a:fgClr>
            <a:bgClr>
              <a:schemeClr val="bg1">
                <a:lumMod val="8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Quad Arrow 22"/>
          <p:cNvSpPr>
            <a:spLocks noChangeAspect="1"/>
          </p:cNvSpPr>
          <p:nvPr/>
        </p:nvSpPr>
        <p:spPr>
          <a:xfrm rot="600000">
            <a:off x="3744636" y="1107416"/>
            <a:ext cx="889821" cy="86868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Quad Arrow 23"/>
          <p:cNvSpPr>
            <a:spLocks noChangeAspect="1"/>
          </p:cNvSpPr>
          <p:nvPr/>
        </p:nvSpPr>
        <p:spPr>
          <a:xfrm rot="600000">
            <a:off x="5645090" y="1664682"/>
            <a:ext cx="983485" cy="960119"/>
          </a:xfrm>
          <a:prstGeom prst="quadArrow">
            <a:avLst/>
          </a:prstGeom>
          <a:pattFill prst="wdDnDiag">
            <a:fgClr>
              <a:srgbClr val="CACB01"/>
            </a:fgClr>
            <a:bgClr>
              <a:schemeClr val="bg1"/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Quad Arrow 24"/>
          <p:cNvSpPr>
            <a:spLocks noChangeAspect="1"/>
          </p:cNvSpPr>
          <p:nvPr/>
        </p:nvSpPr>
        <p:spPr>
          <a:xfrm rot="600000">
            <a:off x="3081288" y="5126631"/>
            <a:ext cx="842988" cy="822960"/>
          </a:xfrm>
          <a:prstGeom prst="quadArrow">
            <a:avLst/>
          </a:prstGeom>
          <a:pattFill prst="wdDnDiag">
            <a:fgClr>
              <a:srgbClr val="E0E101"/>
            </a:fgClr>
            <a:bgClr>
              <a:schemeClr val="bg1">
                <a:lumMod val="50000"/>
              </a:schemeClr>
            </a:bgClr>
          </a:pattFill>
          <a:ln>
            <a:noFill/>
          </a:ln>
          <a:effectLst>
            <a:outerShdw blurRad="50800" dist="88900" dir="17700000" algn="tl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9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&quot;No&quot; Symbol 21"/>
          <p:cNvSpPr/>
          <p:nvPr/>
        </p:nvSpPr>
        <p:spPr>
          <a:xfrm rot="5400000">
            <a:off x="1749875" y="1853033"/>
            <a:ext cx="929850" cy="914400"/>
          </a:xfrm>
          <a:prstGeom prst="noSmoking">
            <a:avLst/>
          </a:prstGeom>
          <a:pattFill prst="lgGrid">
            <a:fgClr>
              <a:schemeClr val="accent6"/>
            </a:fgClr>
            <a:bgClr>
              <a:schemeClr val="accent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&quot;No&quot; Symbol 25"/>
          <p:cNvSpPr/>
          <p:nvPr/>
        </p:nvSpPr>
        <p:spPr>
          <a:xfrm rot="5400000">
            <a:off x="5773637" y="3338894"/>
            <a:ext cx="978408" cy="960119"/>
          </a:xfrm>
          <a:prstGeom prst="noSmoking">
            <a:avLst/>
          </a:prstGeom>
          <a:pattFill prst="lgGrid">
            <a:fgClr>
              <a:srgbClr val="E7621D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&quot;No&quot; Symbol 26"/>
          <p:cNvSpPr/>
          <p:nvPr/>
        </p:nvSpPr>
        <p:spPr>
          <a:xfrm rot="5400000">
            <a:off x="4743672" y="1217199"/>
            <a:ext cx="1024128" cy="100584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&quot;No&quot; Symbol 27"/>
          <p:cNvSpPr/>
          <p:nvPr/>
        </p:nvSpPr>
        <p:spPr>
          <a:xfrm rot="5400000">
            <a:off x="7513234" y="3451678"/>
            <a:ext cx="886968" cy="868680"/>
          </a:xfrm>
          <a:prstGeom prst="noSmoking">
            <a:avLst/>
          </a:prstGeom>
          <a:pattFill prst="lgGrid">
            <a:fgClr>
              <a:schemeClr val="accent6">
                <a:lumMod val="5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&quot;No&quot; Symbol 28"/>
          <p:cNvSpPr/>
          <p:nvPr/>
        </p:nvSpPr>
        <p:spPr>
          <a:xfrm rot="5400000">
            <a:off x="2021419" y="5044474"/>
            <a:ext cx="841248" cy="822960"/>
          </a:xfrm>
          <a:prstGeom prst="noSmoking">
            <a:avLst/>
          </a:prstGeom>
          <a:pattFill prst="lgGrid">
            <a:fgClr>
              <a:srgbClr val="FF6600"/>
            </a:fgClr>
            <a:bgClr>
              <a:schemeClr val="accent1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&quot;No&quot; Symbol 29"/>
          <p:cNvSpPr/>
          <p:nvPr/>
        </p:nvSpPr>
        <p:spPr>
          <a:xfrm rot="9125699">
            <a:off x="5891389" y="1957785"/>
            <a:ext cx="929850" cy="91440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FBFD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&quot;No&quot; Symbol 30"/>
          <p:cNvSpPr/>
          <p:nvPr/>
        </p:nvSpPr>
        <p:spPr>
          <a:xfrm rot="9125699">
            <a:off x="4301381" y="3139921"/>
            <a:ext cx="978408" cy="960119"/>
          </a:xfrm>
          <a:prstGeom prst="noSmoking">
            <a:avLst/>
          </a:prstGeom>
          <a:pattFill prst="sphere">
            <a:fgClr>
              <a:schemeClr val="tx1">
                <a:lumMod val="65000"/>
                <a:lumOff val="35000"/>
              </a:schemeClr>
            </a:fgClr>
            <a:bgClr>
              <a:srgbClr val="E0E1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 rot="9125699">
            <a:off x="3792585" y="4819490"/>
            <a:ext cx="1024128" cy="1005840"/>
          </a:xfrm>
          <a:prstGeom prst="noSmoking">
            <a:avLst/>
          </a:prstGeom>
          <a:pattFill prst="sphere">
            <a:fgClr>
              <a:schemeClr val="tx1">
                <a:lumMod val="95000"/>
                <a:lumOff val="5000"/>
              </a:schemeClr>
            </a:fgClr>
            <a:bgClr>
              <a:srgbClr val="A8AA01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 rot="9125699">
            <a:off x="6685100" y="4430224"/>
            <a:ext cx="886968" cy="868680"/>
          </a:xfrm>
          <a:prstGeom prst="noSmoking">
            <a:avLst/>
          </a:prstGeom>
          <a:pattFill prst="sphere">
            <a:fgClr>
              <a:schemeClr val="bg1">
                <a:lumMod val="50000"/>
              </a:schemeClr>
            </a:fgClr>
            <a:bgClr>
              <a:srgbClr val="F5FB1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&quot;No&quot; Symbol 33"/>
          <p:cNvSpPr/>
          <p:nvPr/>
        </p:nvSpPr>
        <p:spPr>
          <a:xfrm rot="9125699">
            <a:off x="2815667" y="1250030"/>
            <a:ext cx="841248" cy="822960"/>
          </a:xfrm>
          <a:prstGeom prst="noSmoking">
            <a:avLst/>
          </a:prstGeom>
          <a:pattFill prst="sphere">
            <a:fgClr>
              <a:schemeClr val="tx1"/>
            </a:fgClr>
            <a:bgClr>
              <a:srgbClr val="9FA3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&quot;No&quot; Symbol 36"/>
          <p:cNvSpPr/>
          <p:nvPr/>
        </p:nvSpPr>
        <p:spPr>
          <a:xfrm rot="19800000">
            <a:off x="7294896" y="1891329"/>
            <a:ext cx="929850" cy="914400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&quot;No&quot; Symbol 37"/>
          <p:cNvSpPr/>
          <p:nvPr/>
        </p:nvSpPr>
        <p:spPr>
          <a:xfrm rot="19800000">
            <a:off x="2980695" y="3408768"/>
            <a:ext cx="978408" cy="960119"/>
          </a:xfrm>
          <a:prstGeom prst="noSmoking">
            <a:avLst/>
          </a:prstGeom>
          <a:pattFill prst="pct5">
            <a:fgClr>
              <a:schemeClr val="bg1"/>
            </a:fgClr>
            <a:bgClr>
              <a:schemeClr val="accent6">
                <a:lumMod val="75000"/>
              </a:schemeClr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&quot;No&quot; Symbol 38"/>
          <p:cNvSpPr/>
          <p:nvPr/>
        </p:nvSpPr>
        <p:spPr>
          <a:xfrm rot="19800000">
            <a:off x="3621527" y="1958164"/>
            <a:ext cx="1024128" cy="1005840"/>
          </a:xfrm>
          <a:prstGeom prst="noSmoking">
            <a:avLst/>
          </a:prstGeom>
          <a:pattFill prst="pct5">
            <a:fgClr>
              <a:schemeClr val="bg1">
                <a:lumMod val="50000"/>
              </a:schemeClr>
            </a:fgClr>
            <a:bgClr>
              <a:srgbClr val="FA780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&quot;No&quot; Symbol 39"/>
          <p:cNvSpPr/>
          <p:nvPr/>
        </p:nvSpPr>
        <p:spPr>
          <a:xfrm rot="19800000">
            <a:off x="1336975" y="3606086"/>
            <a:ext cx="886968" cy="868680"/>
          </a:xfrm>
          <a:prstGeom prst="noSmoking">
            <a:avLst/>
          </a:prstGeom>
          <a:pattFill prst="pct5">
            <a:fgClr>
              <a:srgbClr val="C2C2C2"/>
            </a:fgClr>
            <a:bgClr>
              <a:srgbClr val="D27F3C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&quot;No&quot; Symbol 40"/>
          <p:cNvSpPr/>
          <p:nvPr/>
        </p:nvSpPr>
        <p:spPr>
          <a:xfrm rot="19800000">
            <a:off x="5310851" y="4623850"/>
            <a:ext cx="841248" cy="822960"/>
          </a:xfrm>
          <a:prstGeom prst="noSmoking">
            <a:avLst/>
          </a:prstGeom>
          <a:pattFill prst="pct5">
            <a:fgClr>
              <a:srgbClr val="008000"/>
            </a:fgClr>
            <a:bgClr>
              <a:srgbClr val="F7680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19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llate 24"/>
          <p:cNvSpPr>
            <a:spLocks noChangeAspect="1"/>
          </p:cNvSpPr>
          <p:nvPr/>
        </p:nvSpPr>
        <p:spPr>
          <a:xfrm rot="21041968">
            <a:off x="793425" y="1565094"/>
            <a:ext cx="782736" cy="822960"/>
          </a:xfrm>
          <a:prstGeom prst="flowChartCollate">
            <a:avLst/>
          </a:prstGeom>
          <a:blipFill rotWithShape="1">
            <a:blip r:embed="rId2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llate 25"/>
          <p:cNvSpPr>
            <a:spLocks noChangeAspect="1"/>
          </p:cNvSpPr>
          <p:nvPr/>
        </p:nvSpPr>
        <p:spPr>
          <a:xfrm rot="21041968">
            <a:off x="6394265" y="3736433"/>
            <a:ext cx="956678" cy="1005840"/>
          </a:xfrm>
          <a:prstGeom prst="flowChartCollate">
            <a:avLst/>
          </a:prstGeom>
          <a:blipFill rotWithShape="1">
            <a:blip r:embed="rId3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ollate 26"/>
          <p:cNvSpPr>
            <a:spLocks noChangeAspect="1"/>
          </p:cNvSpPr>
          <p:nvPr/>
        </p:nvSpPr>
        <p:spPr>
          <a:xfrm rot="21041968">
            <a:off x="1866338" y="2648889"/>
            <a:ext cx="913191" cy="960119"/>
          </a:xfrm>
          <a:prstGeom prst="flowChartCollate">
            <a:avLst/>
          </a:prstGeom>
          <a:blipFill rotWithShape="1">
            <a:blip r:embed="rId4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late 28"/>
          <p:cNvSpPr>
            <a:spLocks noChangeAspect="1"/>
          </p:cNvSpPr>
          <p:nvPr/>
        </p:nvSpPr>
        <p:spPr>
          <a:xfrm rot="21041968">
            <a:off x="3227364" y="5009966"/>
            <a:ext cx="826222" cy="868680"/>
          </a:xfrm>
          <a:prstGeom prst="flowChartCollate">
            <a:avLst/>
          </a:prstGeom>
          <a:blipFill rotWithShape="1">
            <a:blip r:embed="rId5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ollate 29"/>
          <p:cNvSpPr/>
          <p:nvPr/>
        </p:nvSpPr>
        <p:spPr>
          <a:xfrm rot="21041968">
            <a:off x="4758329" y="2290684"/>
            <a:ext cx="869707" cy="914400"/>
          </a:xfrm>
          <a:prstGeom prst="flowChartCollate">
            <a:avLst/>
          </a:prstGeom>
          <a:blipFill rotWithShape="1">
            <a:blip r:embed="rId6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late 30"/>
          <p:cNvSpPr/>
          <p:nvPr/>
        </p:nvSpPr>
        <p:spPr>
          <a:xfrm rot="1678520">
            <a:off x="4957646" y="5099473"/>
            <a:ext cx="869707" cy="91440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C85CF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ollate 31"/>
          <p:cNvSpPr>
            <a:spLocks noChangeAspect="1"/>
          </p:cNvSpPr>
          <p:nvPr/>
        </p:nvSpPr>
        <p:spPr>
          <a:xfrm rot="1678520">
            <a:off x="7052628" y="2577922"/>
            <a:ext cx="956678" cy="100584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FE2AF7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llate 32"/>
          <p:cNvSpPr>
            <a:spLocks noChangeAspect="1"/>
          </p:cNvSpPr>
          <p:nvPr/>
        </p:nvSpPr>
        <p:spPr>
          <a:xfrm rot="1678520">
            <a:off x="3812315" y="3593997"/>
            <a:ext cx="913191" cy="960119"/>
          </a:xfrm>
          <a:prstGeom prst="flowChartCollate">
            <a:avLst/>
          </a:prstGeom>
          <a:pattFill prst="dashHorz">
            <a:fgClr>
              <a:schemeClr val="bg1">
                <a:lumMod val="85000"/>
              </a:schemeClr>
            </a:fgClr>
            <a:bgClr>
              <a:srgbClr val="FC68CE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late 33"/>
          <p:cNvSpPr>
            <a:spLocks noChangeAspect="1"/>
          </p:cNvSpPr>
          <p:nvPr/>
        </p:nvSpPr>
        <p:spPr>
          <a:xfrm rot="1678520">
            <a:off x="3227365" y="2555339"/>
            <a:ext cx="826222" cy="86868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BE0CC6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ollate 36"/>
          <p:cNvSpPr>
            <a:spLocks noChangeAspect="1"/>
          </p:cNvSpPr>
          <p:nvPr/>
        </p:nvSpPr>
        <p:spPr>
          <a:xfrm rot="1678520">
            <a:off x="3863964" y="1088954"/>
            <a:ext cx="782736" cy="822960"/>
          </a:xfrm>
          <a:prstGeom prst="flowChartCollate">
            <a:avLst/>
          </a:prstGeom>
          <a:pattFill prst="dashHorz">
            <a:fgClr>
              <a:schemeClr val="bg1"/>
            </a:fgClr>
            <a:bgClr>
              <a:srgbClr val="DD358D"/>
            </a:bgClr>
          </a:patt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ollate 38"/>
          <p:cNvSpPr/>
          <p:nvPr/>
        </p:nvSpPr>
        <p:spPr>
          <a:xfrm rot="3727716">
            <a:off x="6017467" y="1955103"/>
            <a:ext cx="869707" cy="914400"/>
          </a:xfrm>
          <a:prstGeom prst="flowChartCollate">
            <a:avLst/>
          </a:prstGeom>
          <a:blipFill rotWithShape="1">
            <a:blip r:embed="rId7"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ollate 39"/>
          <p:cNvSpPr>
            <a:spLocks noChangeAspect="1"/>
          </p:cNvSpPr>
          <p:nvPr/>
        </p:nvSpPr>
        <p:spPr>
          <a:xfrm rot="3727716">
            <a:off x="1925354" y="4171058"/>
            <a:ext cx="956678" cy="1005840"/>
          </a:xfrm>
          <a:prstGeom prst="flowChartCollate">
            <a:avLst/>
          </a:prstGeom>
          <a:blipFill dpi="0" rotWithShape="1">
            <a:blip r:embed="rId7">
              <a:alphaModFix amt="50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late 40"/>
          <p:cNvSpPr>
            <a:spLocks noChangeAspect="1"/>
          </p:cNvSpPr>
          <p:nvPr/>
        </p:nvSpPr>
        <p:spPr>
          <a:xfrm rot="3727716">
            <a:off x="2271061" y="1424112"/>
            <a:ext cx="913191" cy="960119"/>
          </a:xfrm>
          <a:prstGeom prst="flowChartCollate">
            <a:avLst/>
          </a:prstGeom>
          <a:blipFill dpi="0" rotWithShape="1">
            <a:blip r:embed="rId7">
              <a:alphaModFix amt="76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ollate 50"/>
          <p:cNvSpPr>
            <a:spLocks noChangeAspect="1"/>
          </p:cNvSpPr>
          <p:nvPr/>
        </p:nvSpPr>
        <p:spPr>
          <a:xfrm rot="3727716">
            <a:off x="5156505" y="3810389"/>
            <a:ext cx="826222" cy="868680"/>
          </a:xfrm>
          <a:prstGeom prst="flowChartCollate">
            <a:avLst/>
          </a:prstGeom>
          <a:blipFill dpi="0" rotWithShape="1">
            <a:blip r:embed="rId7">
              <a:alphaModFix amt="82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ollate 51"/>
          <p:cNvSpPr>
            <a:spLocks noChangeAspect="1"/>
          </p:cNvSpPr>
          <p:nvPr/>
        </p:nvSpPr>
        <p:spPr>
          <a:xfrm rot="3727716">
            <a:off x="5147877" y="864638"/>
            <a:ext cx="782736" cy="822960"/>
          </a:xfrm>
          <a:prstGeom prst="flowChartCollate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667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/>
          <p:cNvSpPr/>
          <p:nvPr/>
        </p:nvSpPr>
        <p:spPr>
          <a:xfrm>
            <a:off x="5714922" y="2328042"/>
            <a:ext cx="938731" cy="91440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>
            <a:spLocks noChangeAspect="1"/>
          </p:cNvSpPr>
          <p:nvPr/>
        </p:nvSpPr>
        <p:spPr>
          <a:xfrm>
            <a:off x="3312657" y="2475551"/>
            <a:ext cx="985667" cy="960119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ardrop 22"/>
          <p:cNvSpPr>
            <a:spLocks noChangeAspect="1"/>
          </p:cNvSpPr>
          <p:nvPr/>
        </p:nvSpPr>
        <p:spPr>
          <a:xfrm>
            <a:off x="1844764" y="3408605"/>
            <a:ext cx="1032605" cy="1005840"/>
          </a:xfrm>
          <a:prstGeom prst="teardrop">
            <a:avLst>
              <a:gd name="adj" fmla="val 129412"/>
            </a:avLst>
          </a:prstGeom>
          <a:pattFill prst="lgCheck">
            <a:fgClr>
              <a:srgbClr val="A600A9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ardrop 23"/>
          <p:cNvSpPr>
            <a:spLocks noChangeAspect="1"/>
          </p:cNvSpPr>
          <p:nvPr/>
        </p:nvSpPr>
        <p:spPr>
          <a:xfrm>
            <a:off x="1985574" y="873557"/>
            <a:ext cx="891795" cy="868680"/>
          </a:xfrm>
          <a:prstGeom prst="teardrop">
            <a:avLst>
              <a:gd name="adj" fmla="val 129412"/>
            </a:avLst>
          </a:prstGeom>
          <a:pattFill prst="lgCheck">
            <a:fgClr>
              <a:srgbClr val="660066"/>
            </a:fgClr>
            <a:bgClr>
              <a:schemeClr val="bg1">
                <a:lumMod val="7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ardrop 34"/>
          <p:cNvSpPr>
            <a:spLocks noChangeAspect="1"/>
          </p:cNvSpPr>
          <p:nvPr/>
        </p:nvSpPr>
        <p:spPr>
          <a:xfrm>
            <a:off x="4870065" y="4414445"/>
            <a:ext cx="844858" cy="822960"/>
          </a:xfrm>
          <a:prstGeom prst="teardrop">
            <a:avLst>
              <a:gd name="adj" fmla="val 129412"/>
            </a:avLst>
          </a:prstGeom>
          <a:pattFill prst="lgCheck">
            <a:fgClr>
              <a:srgbClr val="B600B9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ardrop 35"/>
          <p:cNvSpPr/>
          <p:nvPr/>
        </p:nvSpPr>
        <p:spPr>
          <a:xfrm rot="19800000">
            <a:off x="5714922" y="1091006"/>
            <a:ext cx="938731" cy="914400"/>
          </a:xfrm>
          <a:prstGeom prst="teardrop">
            <a:avLst>
              <a:gd name="adj" fmla="val 129412"/>
            </a:avLst>
          </a:prstGeom>
          <a:blipFill rotWithShape="1">
            <a:blip r:embed="rId2"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ardrop 41"/>
          <p:cNvSpPr/>
          <p:nvPr/>
        </p:nvSpPr>
        <p:spPr>
          <a:xfrm rot="19800000">
            <a:off x="6625028" y="2955609"/>
            <a:ext cx="938731" cy="960119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65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ardrop 42"/>
          <p:cNvSpPr>
            <a:spLocks noChangeAspect="1"/>
          </p:cNvSpPr>
          <p:nvPr/>
        </p:nvSpPr>
        <p:spPr>
          <a:xfrm rot="19800000">
            <a:off x="4500030" y="2976015"/>
            <a:ext cx="1032604" cy="100584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ardrop 43"/>
          <p:cNvSpPr>
            <a:spLocks noChangeAspect="1"/>
          </p:cNvSpPr>
          <p:nvPr/>
        </p:nvSpPr>
        <p:spPr>
          <a:xfrm rot="19800000">
            <a:off x="6207757" y="4885445"/>
            <a:ext cx="891794" cy="868680"/>
          </a:xfrm>
          <a:prstGeom prst="teardrop">
            <a:avLst>
              <a:gd name="adj" fmla="val 129412"/>
            </a:avLst>
          </a:prstGeom>
          <a:blipFill dpi="0" rotWithShape="1">
            <a:blip r:embed="rId2">
              <a:alphaModFix amt="79000"/>
            </a:blip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>
            <a:spLocks noChangeAspect="1"/>
          </p:cNvSpPr>
          <p:nvPr/>
        </p:nvSpPr>
        <p:spPr>
          <a:xfrm rot="19800000">
            <a:off x="741811" y="2334922"/>
            <a:ext cx="844857" cy="822960"/>
          </a:xfrm>
          <a:prstGeom prst="teardrop">
            <a:avLst>
              <a:gd name="adj" fmla="val 129412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ardrop 45"/>
          <p:cNvSpPr/>
          <p:nvPr/>
        </p:nvSpPr>
        <p:spPr>
          <a:xfrm rot="2438886">
            <a:off x="3732734" y="1068996"/>
            <a:ext cx="938731" cy="914400"/>
          </a:xfrm>
          <a:prstGeom prst="teardrop">
            <a:avLst>
              <a:gd name="adj" fmla="val 129412"/>
            </a:avLst>
          </a:prstGeom>
          <a:pattFill prst="wdUpDiag">
            <a:fgClr>
              <a:srgbClr val="33FF0B"/>
            </a:fgClr>
            <a:bgClr>
              <a:schemeClr val="bg1"/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ardrop 46"/>
          <p:cNvSpPr>
            <a:spLocks noChangeAspect="1"/>
          </p:cNvSpPr>
          <p:nvPr/>
        </p:nvSpPr>
        <p:spPr>
          <a:xfrm rot="2438886">
            <a:off x="3379643" y="5075198"/>
            <a:ext cx="985667" cy="960119"/>
          </a:xfrm>
          <a:prstGeom prst="teardrop">
            <a:avLst>
              <a:gd name="adj" fmla="val 129412"/>
            </a:avLst>
          </a:prstGeom>
          <a:pattFill prst="wdUpDiag">
            <a:fgClr>
              <a:srgbClr val="27D0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ardrop 47"/>
          <p:cNvSpPr>
            <a:spLocks noChangeAspect="1"/>
          </p:cNvSpPr>
          <p:nvPr/>
        </p:nvSpPr>
        <p:spPr>
          <a:xfrm rot="2438886">
            <a:off x="7022407" y="958013"/>
            <a:ext cx="1032604" cy="1005840"/>
          </a:xfrm>
          <a:prstGeom prst="teardrop">
            <a:avLst>
              <a:gd name="adj" fmla="val 129412"/>
            </a:avLst>
          </a:prstGeom>
          <a:pattFill prst="wdUpDiag">
            <a:fgClr>
              <a:srgbClr val="1D9D06"/>
            </a:fgClr>
            <a:bgClr>
              <a:schemeClr val="bg2">
                <a:lumMod val="90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ardrop 48"/>
          <p:cNvSpPr>
            <a:spLocks noChangeAspect="1"/>
          </p:cNvSpPr>
          <p:nvPr/>
        </p:nvSpPr>
        <p:spPr>
          <a:xfrm rot="2438886">
            <a:off x="3052719" y="3738288"/>
            <a:ext cx="891794" cy="868680"/>
          </a:xfrm>
          <a:prstGeom prst="teardrop">
            <a:avLst>
              <a:gd name="adj" fmla="val 129412"/>
            </a:avLst>
          </a:prstGeom>
          <a:pattFill prst="wdUpDiag">
            <a:fgClr>
              <a:srgbClr val="178504"/>
            </a:fgClr>
            <a:bgClr>
              <a:schemeClr val="bg1">
                <a:lumMod val="9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/>
          <p:cNvSpPr>
            <a:spLocks noChangeAspect="1"/>
          </p:cNvSpPr>
          <p:nvPr/>
        </p:nvSpPr>
        <p:spPr>
          <a:xfrm rot="2438886">
            <a:off x="1866390" y="2064071"/>
            <a:ext cx="844858" cy="822960"/>
          </a:xfrm>
          <a:prstGeom prst="teardrop">
            <a:avLst>
              <a:gd name="adj" fmla="val 129412"/>
            </a:avLst>
          </a:prstGeom>
          <a:pattFill prst="wdUpDiag">
            <a:fgClr>
              <a:srgbClr val="29DC08"/>
            </a:fgClr>
            <a:bgClr>
              <a:schemeClr val="bg1">
                <a:lumMod val="85000"/>
              </a:schemeClr>
            </a:bgClr>
          </a:pattFill>
          <a:effectLst>
            <a:outerShdw blurRad="50800" dist="88900" dir="17700000" rotWithShape="0">
              <a:srgbClr val="000000">
                <a:alpha val="43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63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36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</cp:lastModifiedBy>
  <cp:revision>24</cp:revision>
  <dcterms:created xsi:type="dcterms:W3CDTF">2012-03-02T20:02:46Z</dcterms:created>
  <dcterms:modified xsi:type="dcterms:W3CDTF">2015-09-14T22:49:49Z</dcterms:modified>
</cp:coreProperties>
</file>