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dfc64d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dfc64d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ddfc64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ddfc64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dfc64d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ddfc64d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ddfc64d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ddfc64d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ddfc64d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ddfc64d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ddfc64d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ddfc64d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257175" y="443102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 ∊ BCN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jsoftware.com/jwiki/Essays/Incunabulum" TargetMode="External"/><Relationship Id="rId4" Type="http://schemas.openxmlformats.org/officeDocument/2006/relationships/hyperlink" Target="https://gist.github.com/mlliarm/a59bb723552e4a1ab646fd321cbc58cb" TargetMode="External"/><Relationship Id="rId5" Type="http://schemas.openxmlformats.org/officeDocument/2006/relationships/hyperlink" Target="https://gist.github.com/mlliarm/a59bb723552e4a1ab646fd321cbc58cb" TargetMode="External"/><Relationship Id="rId6" Type="http://schemas.openxmlformats.org/officeDocument/2006/relationships/hyperlink" Target="https://github.com/jsoftware/jsour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.jsoftware.com/wiki/User:Devon_McCormick/MinimalBeginningJ" TargetMode="External"/><Relationship Id="rId4" Type="http://schemas.openxmlformats.org/officeDocument/2006/relationships/hyperlink" Target="https://code.jsoftware.com/wiki/Studio/Gallery" TargetMode="External"/><Relationship Id="rId11" Type="http://schemas.openxmlformats.org/officeDocument/2006/relationships/hyperlink" Target="https://www.jsoftware.com/ioj/ioj.htm" TargetMode="External"/><Relationship Id="rId10" Type="http://schemas.openxmlformats.org/officeDocument/2006/relationships/hyperlink" Target="https://www.jsoftware.com/help/primer/contents.htm" TargetMode="External"/><Relationship Id="rId12" Type="http://schemas.openxmlformats.org/officeDocument/2006/relationships/hyperlink" Target="https://code.jsoftware.com/wiki/NuVoc" TargetMode="External"/><Relationship Id="rId9" Type="http://schemas.openxmlformats.org/officeDocument/2006/relationships/hyperlink" Target="https://code.jsoftware.com/wiki/Books#Exploring_Math" TargetMode="External"/><Relationship Id="rId5" Type="http://schemas.openxmlformats.org/officeDocument/2006/relationships/hyperlink" Target="https://code.jsoftware.com/wiki/Studio/Viewmat" TargetMode="External"/><Relationship Id="rId6" Type="http://schemas.openxmlformats.org/officeDocument/2006/relationships/hyperlink" Target="https://code.jsoftware.com/wiki/Plot" TargetMode="External"/><Relationship Id="rId7" Type="http://schemas.openxmlformats.org/officeDocument/2006/relationships/hyperlink" Target="https://code.jsoftware.com/wiki/Plot/Examples" TargetMode="External"/><Relationship Id="rId8" Type="http://schemas.openxmlformats.org/officeDocument/2006/relationships/hyperlink" Target="https://code.jsoftware.com/wiki/Plot/Contri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scord.gg/VjdKedQ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964400"/>
            <a:ext cx="50175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: A modern math-oriented APL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546825"/>
            <a:ext cx="34707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29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 of January 2022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M. Liarmakopoulos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257175" y="4431025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 ∊ BCN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8" y="4278700"/>
            <a:ext cx="15525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1567550"/>
            <a:ext cx="2635200" cy="22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History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Live coding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Questions ???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References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Thanks</a:t>
            </a:r>
            <a:endParaRPr sz="2300"/>
          </a:p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</a:t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1714500" y="1339450"/>
            <a:ext cx="6621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1990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Arthur Whitney </a:t>
            </a: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http://www.jsoftware.com/jwiki/Essays/Incunabulum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Expanded Incunabulum: </a:t>
            </a: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https://gist.github.com/mlliarm/a59bb723552e4a1ab646fd321cbc58c</a:t>
            </a: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b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Roger &amp; Ken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Eric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JSoftware team &amp; Community: </a:t>
            </a: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https://github.com/jsoftware/jsource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Live coding</a:t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88" y="1192350"/>
            <a:ext cx="679173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???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2925"/>
            <a:ext cx="4381700" cy="32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600" y="152400"/>
            <a:ext cx="3160000" cy="217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552" y="2576274"/>
            <a:ext cx="2822248" cy="20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References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Devon McCormick’s,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Minimal Beginner J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https://code.jsoftware.com/wiki/Studio/Gallery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https://code.jsoftware.com/wiki/Studio/Viewmat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https://code.jsoftware.com/wiki/Plot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https://code.jsoftware.com/wiki/Plot/Examples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https://code.jsoftware.com/wiki/Plot/Contrib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https://code.jsoftware.com/wiki/Books#Exploring_Math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JPrimer, by Eric: 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https://www.jsoftware.com/help/primer/contents.htm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Implementation of J, by Roger: </a:t>
            </a:r>
            <a:r>
              <a:rPr lang="en" sz="1500" u="sng">
                <a:solidFill>
                  <a:schemeClr val="hlink"/>
                </a:solidFill>
                <a:hlinkClick r:id="rId11"/>
              </a:rPr>
              <a:t>https://www.jsoftware.com/ioj/ioj.htm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vocabulary: </a:t>
            </a:r>
            <a:r>
              <a:rPr lang="en" sz="1500" u="sng">
                <a:solidFill>
                  <a:schemeClr val="hlink"/>
                </a:solidFill>
                <a:hlinkClick r:id="rId12"/>
              </a:rPr>
              <a:t>https://code.jsoftware.com/wiki/NuVoc</a:t>
            </a:r>
            <a:endParaRPr sz="1500"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Thanks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900"/>
              <a:t>All the very friendly and welcoming </a:t>
            </a:r>
            <a:r>
              <a:rPr lang="en" sz="1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APLjk community</a:t>
            </a:r>
            <a:r>
              <a:rPr lang="en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Bob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Devon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You for joining.</a:t>
            </a:r>
            <a:endParaRPr sz="1900"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