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>
        <p:scale>
          <a:sx n="75" d="100"/>
          <a:sy n="75" d="100"/>
        </p:scale>
        <p:origin x="12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7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2F8B-C90B-614F-B6F8-7D2C9CB7FF4D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3B41-63AF-9D4E-A467-4F79E0E5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63771" y="1807368"/>
            <a:ext cx="9829800" cy="1428750"/>
            <a:chOff x="1263771" y="1807368"/>
            <a:chExt cx="9829800" cy="1428750"/>
          </a:xfrm>
        </p:grpSpPr>
        <p:sp>
          <p:nvSpPr>
            <p:cNvPr id="4" name="Rectangle 3"/>
            <p:cNvSpPr/>
            <p:nvPr/>
          </p:nvSpPr>
          <p:spPr>
            <a:xfrm>
              <a:off x="1263771" y="1807368"/>
              <a:ext cx="9829800" cy="1428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98263" y="1956136"/>
              <a:ext cx="1672741" cy="1131215"/>
              <a:chOff x="1398263" y="1956136"/>
              <a:chExt cx="1672741" cy="1131215"/>
            </a:xfrm>
          </p:grpSpPr>
          <p:sp>
            <p:nvSpPr>
              <p:cNvPr id="5" name="Right Arrow Callout 4"/>
              <p:cNvSpPr/>
              <p:nvPr/>
            </p:nvSpPr>
            <p:spPr>
              <a:xfrm>
                <a:off x="1398263" y="1956136"/>
                <a:ext cx="1672741" cy="1131215"/>
              </a:xfrm>
              <a:prstGeom prst="rightArrowCallout">
                <a:avLst>
                  <a:gd name="adj1" fmla="val 28050"/>
                  <a:gd name="adj2" fmla="val 28050"/>
                  <a:gd name="adj3" fmla="val 25000"/>
                  <a:gd name="adj4" fmla="val 70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83743" y="2337077"/>
                <a:ext cx="986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Acquire</a:t>
                </a:r>
                <a:endParaRPr lang="en-US" sz="20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71004" y="1971524"/>
              <a:ext cx="1672741" cy="1131215"/>
              <a:chOff x="1398263" y="1956136"/>
              <a:chExt cx="1672741" cy="1131215"/>
            </a:xfrm>
          </p:grpSpPr>
          <p:sp>
            <p:nvSpPr>
              <p:cNvPr id="9" name="Right Arrow Callout 8"/>
              <p:cNvSpPr/>
              <p:nvPr/>
            </p:nvSpPr>
            <p:spPr>
              <a:xfrm>
                <a:off x="1398263" y="1956136"/>
                <a:ext cx="1672741" cy="1131215"/>
              </a:xfrm>
              <a:prstGeom prst="rightArrowCallout">
                <a:avLst>
                  <a:gd name="adj1" fmla="val 28050"/>
                  <a:gd name="adj2" fmla="val 28050"/>
                  <a:gd name="adj3" fmla="val 25000"/>
                  <a:gd name="adj4" fmla="val 70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83743" y="2026523"/>
                <a:ext cx="9635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mtClean="0"/>
                  <a:t>Inspect</a:t>
                </a:r>
              </a:p>
              <a:p>
                <a:pPr algn="ctr"/>
                <a:r>
                  <a:rPr lang="en-US" sz="2000" dirty="0" smtClean="0"/>
                  <a:t>&amp;</a:t>
                </a:r>
              </a:p>
              <a:p>
                <a:pPr algn="ctr"/>
                <a:r>
                  <a:rPr lang="en-US" sz="2000" dirty="0" smtClean="0"/>
                  <a:t>Explore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44528" y="1971524"/>
              <a:ext cx="1672741" cy="1131215"/>
              <a:chOff x="1398263" y="1956136"/>
              <a:chExt cx="1672741" cy="1131215"/>
            </a:xfrm>
          </p:grpSpPr>
          <p:sp>
            <p:nvSpPr>
              <p:cNvPr id="12" name="Right Arrow Callout 11"/>
              <p:cNvSpPr/>
              <p:nvPr/>
            </p:nvSpPr>
            <p:spPr>
              <a:xfrm>
                <a:off x="1398263" y="1956136"/>
                <a:ext cx="1672741" cy="1131215"/>
              </a:xfrm>
              <a:prstGeom prst="rightArrowCallout">
                <a:avLst>
                  <a:gd name="adj1" fmla="val 28050"/>
                  <a:gd name="adj2" fmla="val 28050"/>
                  <a:gd name="adj3" fmla="val 25000"/>
                  <a:gd name="adj4" fmla="val 70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83743" y="2009270"/>
                <a:ext cx="100514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Clean</a:t>
                </a:r>
              </a:p>
              <a:p>
                <a:pPr algn="ctr"/>
                <a:r>
                  <a:rPr lang="en-US" sz="2000" dirty="0" smtClean="0"/>
                  <a:t>&amp;</a:t>
                </a:r>
              </a:p>
              <a:p>
                <a:pPr algn="ctr"/>
                <a:r>
                  <a:rPr lang="en-US" sz="2000" dirty="0" smtClean="0"/>
                  <a:t>Prepare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445894" y="1971524"/>
              <a:ext cx="1672741" cy="1131215"/>
              <a:chOff x="1398263" y="1956136"/>
              <a:chExt cx="1672741" cy="1131215"/>
            </a:xfrm>
          </p:grpSpPr>
          <p:sp>
            <p:nvSpPr>
              <p:cNvPr id="15" name="Right Arrow Callout 14"/>
              <p:cNvSpPr/>
              <p:nvPr/>
            </p:nvSpPr>
            <p:spPr>
              <a:xfrm>
                <a:off x="1398263" y="1956136"/>
                <a:ext cx="1672741" cy="1131215"/>
              </a:xfrm>
              <a:prstGeom prst="rightArrowCallout">
                <a:avLst>
                  <a:gd name="adj1" fmla="val 28050"/>
                  <a:gd name="adj2" fmla="val 28050"/>
                  <a:gd name="adj3" fmla="val 25000"/>
                  <a:gd name="adj4" fmla="val 70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3347" y="2321689"/>
                <a:ext cx="861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mtClean="0"/>
                  <a:t>Model</a:t>
                </a:r>
                <a:endParaRPr lang="en-US" sz="2000" dirty="0" smtClean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139227" y="1971524"/>
              <a:ext cx="1672741" cy="1131215"/>
              <a:chOff x="1398263" y="1956136"/>
              <a:chExt cx="1672741" cy="1131215"/>
            </a:xfrm>
          </p:grpSpPr>
          <p:sp>
            <p:nvSpPr>
              <p:cNvPr id="18" name="Right Arrow Callout 17"/>
              <p:cNvSpPr/>
              <p:nvPr/>
            </p:nvSpPr>
            <p:spPr>
              <a:xfrm>
                <a:off x="1398263" y="1956136"/>
                <a:ext cx="1672741" cy="1131215"/>
              </a:xfrm>
              <a:prstGeom prst="rightArrowCallout">
                <a:avLst>
                  <a:gd name="adj1" fmla="val 28050"/>
                  <a:gd name="adj2" fmla="val 28050"/>
                  <a:gd name="adj3" fmla="val 25000"/>
                  <a:gd name="adj4" fmla="val 70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51523" y="2321689"/>
                <a:ext cx="10663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mtClean="0"/>
                  <a:t>Evaluate</a:t>
                </a:r>
                <a:endParaRPr lang="en-US" sz="2000" dirty="0" smtClean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811968" y="1956135"/>
              <a:ext cx="1110032" cy="1146603"/>
              <a:chOff x="9811968" y="1956135"/>
              <a:chExt cx="1110032" cy="114660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811968" y="1956135"/>
                <a:ext cx="1110032" cy="1146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931474" y="2349687"/>
                <a:ext cx="91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Deploy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31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Mai</dc:creator>
  <cp:lastModifiedBy>Trang Mai</cp:lastModifiedBy>
  <cp:revision>2</cp:revision>
  <cp:lastPrinted>2016-12-28T06:13:29Z</cp:lastPrinted>
  <dcterms:created xsi:type="dcterms:W3CDTF">2016-12-28T06:03:27Z</dcterms:created>
  <dcterms:modified xsi:type="dcterms:W3CDTF">2016-12-28T09:06:31Z</dcterms:modified>
</cp:coreProperties>
</file>