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29" autoAdjust="0"/>
  </p:normalViewPr>
  <p:slideViewPr>
    <p:cSldViewPr>
      <p:cViewPr varScale="1">
        <p:scale>
          <a:sx n="57" d="100"/>
          <a:sy n="57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09-4114-46BC-9029-4AAFB603E8F4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EE97-BCA6-439E-B03A-0A8C5300C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 data before testing</a:t>
            </a:r>
            <a:r>
              <a:rPr lang="en-US" baseline="0" dirty="0" smtClean="0"/>
              <a:t> for differences! Trialing the effect of a bunch of transformations on your end result p value is cheating!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EE97-BCA6-439E-B03A-0A8C5300C0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EE97-BCA6-439E-B03A-0A8C5300C0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FC1-42A1-470E-9FAA-D26863750DB4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3B5-92A7-44DD-A3A9-DCFE87C5A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FC1-42A1-470E-9FAA-D26863750DB4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3B5-92A7-44DD-A3A9-DCFE87C5A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FC1-42A1-470E-9FAA-D26863750DB4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3B5-92A7-44DD-A3A9-DCFE87C5A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FC1-42A1-470E-9FAA-D26863750DB4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3B5-92A7-44DD-A3A9-DCFE87C5A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FC1-42A1-470E-9FAA-D26863750DB4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3B5-92A7-44DD-A3A9-DCFE87C5A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FC1-42A1-470E-9FAA-D26863750DB4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3B5-92A7-44DD-A3A9-DCFE87C5A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FC1-42A1-470E-9FAA-D26863750DB4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3B5-92A7-44DD-A3A9-DCFE87C5A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FC1-42A1-470E-9FAA-D26863750DB4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3B5-92A7-44DD-A3A9-DCFE87C5A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FC1-42A1-470E-9FAA-D26863750DB4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3B5-92A7-44DD-A3A9-DCFE87C5A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FC1-42A1-470E-9FAA-D26863750DB4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3B5-92A7-44DD-A3A9-DCFE87C5A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FC1-42A1-470E-9FAA-D26863750DB4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3B5-92A7-44DD-A3A9-DCFE87C5A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BAFC1-42A1-470E-9FAA-D26863750DB4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63B5-92A7-44DD-A3A9-DCFE87C5A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Bio211 Biostatistics and Experimental 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Winter </a:t>
            </a:r>
            <a:r>
              <a:rPr lang="en-US" dirty="0"/>
              <a:t>Term 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 </a:t>
            </a:r>
            <a:r>
              <a:rPr lang="en-US" dirty="0" smtClean="0"/>
              <a:t>Transformations</a:t>
            </a:r>
            <a:endParaRPr lang="en-US" dirty="0" smtClean="0"/>
          </a:p>
          <a:p>
            <a:r>
              <a:rPr lang="en-US" dirty="0" smtClean="0"/>
              <a:t>January </a:t>
            </a:r>
            <a:r>
              <a:rPr lang="en-US" dirty="0" smtClean="0"/>
              <a:t>22</a:t>
            </a:r>
            <a:r>
              <a:rPr lang="en-US" dirty="0" smtClean="0"/>
              <a:t>, </a:t>
            </a:r>
            <a:r>
              <a:rPr lang="en-US" dirty="0" smtClean="0"/>
              <a:t>2018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Practice with Seed dispersal data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normal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Chi-square, t-test, and ANOVA all have assumptions of normal data</a:t>
            </a:r>
          </a:p>
          <a:p>
            <a:pPr lvl="1"/>
            <a:r>
              <a:rPr lang="en-US" dirty="0" smtClean="0"/>
              <a:t>We tested this with the Shapiro-</a:t>
            </a:r>
            <a:r>
              <a:rPr lang="en-US" dirty="0" err="1" smtClean="0"/>
              <a:t>Wilk</a:t>
            </a:r>
            <a:r>
              <a:rPr lang="en-US" dirty="0" smtClean="0"/>
              <a:t> test of normality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What if your data isn’t normal?</a:t>
            </a:r>
          </a:p>
          <a:p>
            <a:pPr lvl="1"/>
            <a:r>
              <a:rPr lang="en-US" dirty="0" smtClean="0"/>
              <a:t>Transform your data</a:t>
            </a:r>
          </a:p>
          <a:p>
            <a:pPr lvl="1"/>
            <a:r>
              <a:rPr lang="en-US" dirty="0" smtClean="0"/>
              <a:t>Use a test that doesn’t have an assumption of normal data (nonparametric test)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Square root</a:t>
            </a:r>
          </a:p>
          <a:p>
            <a:pPr lvl="1"/>
            <a:r>
              <a:rPr lang="en-US" dirty="0" smtClean="0"/>
              <a:t>Count data</a:t>
            </a:r>
          </a:p>
          <a:p>
            <a:endParaRPr lang="en-US" dirty="0" smtClean="0"/>
          </a:p>
          <a:p>
            <a:r>
              <a:rPr lang="en-US" dirty="0" smtClean="0"/>
              <a:t>Log</a:t>
            </a:r>
          </a:p>
          <a:p>
            <a:pPr lvl="1"/>
            <a:r>
              <a:rPr lang="en-US" dirty="0" smtClean="0"/>
              <a:t>Size data</a:t>
            </a:r>
          </a:p>
          <a:p>
            <a:endParaRPr lang="en-US" dirty="0" smtClean="0"/>
          </a:p>
          <a:p>
            <a:r>
              <a:rPr lang="en-US" dirty="0"/>
              <a:t>Arcsine-square </a:t>
            </a:r>
            <a:r>
              <a:rPr lang="en-US" dirty="0" smtClean="0"/>
              <a:t>root</a:t>
            </a:r>
          </a:p>
          <a:p>
            <a:pPr lvl="1"/>
            <a:r>
              <a:rPr lang="en-US" smtClean="0"/>
              <a:t>Proportions for 0-1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Assignment 6 due Monday</a:t>
            </a:r>
          </a:p>
          <a:p>
            <a:endParaRPr lang="en-US" dirty="0" smtClean="0"/>
          </a:p>
          <a:p>
            <a:r>
              <a:rPr lang="en-US" dirty="0" smtClean="0"/>
              <a:t>No lab today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123</Words>
  <Application>Microsoft Office PowerPoint</Application>
  <PresentationFormat>On-screen Show (4:3)</PresentationFormat>
  <Paragraphs>33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Bio211 Biostatistics and Experimental Design  Winter Term 2018 </vt:lpstr>
      <vt:lpstr>Outline for today</vt:lpstr>
      <vt:lpstr>Non normal data</vt:lpstr>
      <vt:lpstr>Transformations</vt:lpstr>
      <vt:lpstr>Try these in R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Bio211 Biostatistics and Experimental Design  Winter Term 2018</dc:title>
  <dc:creator>Melanie</dc:creator>
  <cp:lastModifiedBy>Melanie</cp:lastModifiedBy>
  <cp:revision>19</cp:revision>
  <dcterms:created xsi:type="dcterms:W3CDTF">2018-01-02T18:29:33Z</dcterms:created>
  <dcterms:modified xsi:type="dcterms:W3CDTF">2018-01-21T19:53:04Z</dcterms:modified>
</cp:coreProperties>
</file>