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59" r:id="rId5"/>
    <p:sldId id="267" r:id="rId6"/>
    <p:sldId id="271" r:id="rId7"/>
    <p:sldId id="266" r:id="rId8"/>
    <p:sldId id="261" r:id="rId9"/>
    <p:sldId id="258" r:id="rId10"/>
    <p:sldId id="268" r:id="rId11"/>
    <p:sldId id="262" r:id="rId12"/>
    <p:sldId id="26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0151-6611-4B6A-B71E-113083AA911F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7782-35E7-422F-8BE9-1FD302FD6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hrp.nihtraining.com/users/login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loyd23/bio211_JAN2018/wik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 Introduction</a:t>
            </a:r>
          </a:p>
          <a:p>
            <a:r>
              <a:rPr lang="en-US" dirty="0" smtClean="0"/>
              <a:t>January 8,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Assignments: 50% (10 assignments; 5% each)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Mid term quiz: 10%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Paper: 15%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Exam: 25%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Subjects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This afternoon we are going to use human subjects (ourselves) in our lab. Please complete the human subjects training by next class (Wednesday 1/10/18)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https://phrp.nihtraining.com/users/login.php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an article in a biology journal of your choice</a:t>
            </a:r>
          </a:p>
          <a:p>
            <a:r>
              <a:rPr lang="en-US" dirty="0" smtClean="0"/>
              <a:t>Pay close attention to the Method and Results sections</a:t>
            </a:r>
          </a:p>
          <a:p>
            <a:r>
              <a:rPr lang="en-US" dirty="0" smtClean="0"/>
              <a:t>Write a summary of the article</a:t>
            </a:r>
          </a:p>
          <a:p>
            <a:r>
              <a:rPr lang="en-US" dirty="0" smtClean="0"/>
              <a:t>Answer the following questions: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the hypothesis the authors are testing?</a:t>
            </a:r>
          </a:p>
          <a:p>
            <a:pPr lvl="1"/>
            <a:r>
              <a:rPr lang="en-US" dirty="0" smtClean="0"/>
              <a:t>What is the null hypothesis?</a:t>
            </a:r>
          </a:p>
          <a:p>
            <a:pPr lvl="1"/>
            <a:r>
              <a:rPr lang="en-US" dirty="0" smtClean="0"/>
              <a:t>Did their results support the hypothesis? Explain</a:t>
            </a:r>
          </a:p>
          <a:p>
            <a:pPr lvl="1"/>
            <a:r>
              <a:rPr lang="en-US" dirty="0" smtClean="0"/>
              <a:t>What statistical test did they perform?</a:t>
            </a:r>
          </a:p>
          <a:p>
            <a:r>
              <a:rPr lang="en-US" dirty="0" smtClean="0"/>
              <a:t>Cite the article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352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Questionnaire returned to me by end of today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Human Subjects Training by Wednesday morning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Assignment 1 by Wednesday morning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introductions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Content introduction</a:t>
            </a:r>
          </a:p>
          <a:p>
            <a:pPr lvl="1"/>
            <a:r>
              <a:rPr lang="en-US" dirty="0" smtClean="0"/>
              <a:t>Why do we need statistics in science?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Course administrative details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Syllabus, course website,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elanie\Pictures\Africa\IMG_0129.JPG"/>
          <p:cNvPicPr>
            <a:picLocks noChangeAspect="1" noChangeArrowheads="1"/>
          </p:cNvPicPr>
          <p:nvPr/>
        </p:nvPicPr>
        <p:blipFill>
          <a:blip r:embed="rId2" cstate="print"/>
          <a:srcRect l="13333" t="20000"/>
          <a:stretch>
            <a:fillRect/>
          </a:stretch>
        </p:blipFill>
        <p:spPr bwMode="auto">
          <a:xfrm>
            <a:off x="-1" y="0"/>
            <a:ext cx="4842933" cy="3352800"/>
          </a:xfrm>
          <a:prstGeom prst="rect">
            <a:avLst/>
          </a:prstGeom>
          <a:noFill/>
        </p:spPr>
      </p:pic>
      <p:pic>
        <p:nvPicPr>
          <p:cNvPr id="1028" name="Picture 4" descr="C:\Users\Melanie\Pictures\Alaska\P7220037.JPG"/>
          <p:cNvPicPr>
            <a:picLocks noChangeAspect="1" noChangeArrowheads="1"/>
          </p:cNvPicPr>
          <p:nvPr/>
        </p:nvPicPr>
        <p:blipFill>
          <a:blip r:embed="rId3" cstate="print"/>
          <a:srcRect l="7500" r="14167"/>
          <a:stretch>
            <a:fillRect/>
          </a:stretch>
        </p:blipFill>
        <p:spPr bwMode="auto">
          <a:xfrm>
            <a:off x="4262684" y="3352801"/>
            <a:ext cx="4881316" cy="3505200"/>
          </a:xfrm>
          <a:prstGeom prst="rect">
            <a:avLst/>
          </a:prstGeom>
          <a:noFill/>
        </p:spPr>
      </p:pic>
      <p:pic>
        <p:nvPicPr>
          <p:cNvPr id="1029" name="Picture 5" descr="C:\Users\Melanie\Pictures\Africa\IMG_0132.JPG"/>
          <p:cNvPicPr>
            <a:picLocks noChangeAspect="1" noChangeArrowheads="1"/>
          </p:cNvPicPr>
          <p:nvPr/>
        </p:nvPicPr>
        <p:blipFill>
          <a:blip r:embed="rId4" cstate="print"/>
          <a:srcRect l="28333" r="16667" b="5556"/>
          <a:stretch>
            <a:fillRect/>
          </a:stretch>
        </p:blipFill>
        <p:spPr bwMode="auto">
          <a:xfrm>
            <a:off x="5638799" y="1"/>
            <a:ext cx="2603351" cy="3352800"/>
          </a:xfrm>
          <a:prstGeom prst="rect">
            <a:avLst/>
          </a:prstGeom>
          <a:noFill/>
        </p:spPr>
      </p:pic>
      <p:pic>
        <p:nvPicPr>
          <p:cNvPr id="1031" name="Picture 7" descr="Image result for sea star wasting disease"/>
          <p:cNvPicPr>
            <a:picLocks noChangeAspect="1" noChangeArrowheads="1"/>
          </p:cNvPicPr>
          <p:nvPr/>
        </p:nvPicPr>
        <p:blipFill>
          <a:blip r:embed="rId5" cstate="print"/>
          <a:srcRect l="22217" r="35596"/>
          <a:stretch>
            <a:fillRect/>
          </a:stretch>
        </p:blipFill>
        <p:spPr bwMode="auto">
          <a:xfrm>
            <a:off x="762000" y="3352800"/>
            <a:ext cx="268605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Statistics is the collection, organization, analysis, and interpretation of data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Quantitatively draw conclusions from patterns in data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pic>
        <p:nvPicPr>
          <p:cNvPr id="4" name="Content Placeholder 3" descr="The_Scientific_Method_as_an_Ongoing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418"/>
          <a:stretch>
            <a:fillRect/>
          </a:stretch>
        </p:blipFill>
        <p:spPr>
          <a:xfrm>
            <a:off x="1520245" y="1798637"/>
            <a:ext cx="6103510" cy="4602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pic>
        <p:nvPicPr>
          <p:cNvPr id="4" name="Content Placeholder 3" descr="The_Scientific_Method_as_an_Ongoing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418"/>
          <a:stretch>
            <a:fillRect/>
          </a:stretch>
        </p:blipFill>
        <p:spPr>
          <a:xfrm>
            <a:off x="1520245" y="1798637"/>
            <a:ext cx="6103510" cy="4602163"/>
          </a:xfrm>
        </p:spPr>
      </p:pic>
      <p:sp>
        <p:nvSpPr>
          <p:cNvPr id="6" name="Rectangle 5"/>
          <p:cNvSpPr/>
          <p:nvPr/>
        </p:nvSpPr>
        <p:spPr>
          <a:xfrm>
            <a:off x="1676400" y="4038600"/>
            <a:ext cx="1905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statistics in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8229600" cy="2705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Descriptive: summarize or describe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Inferential: techniques that allow us to use samples from a larger population to make generalizations about that populations.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wiki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vast majority of course content can be found on the wiki page: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hlinkClick r:id="rId2"/>
              </a:rPr>
              <a:t>https://github.com/mlloyd23/bio211_JAN2018/wiki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Turn in the questionnaire to me by the end of the day today!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294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Bio211 Biostatistics and Experimental Design  Winter Term 2018 </vt:lpstr>
      <vt:lpstr>Outline for today</vt:lpstr>
      <vt:lpstr>Slide 3</vt:lpstr>
      <vt:lpstr>Why do we need statistics in science?</vt:lpstr>
      <vt:lpstr>Why do we need statistics in science?</vt:lpstr>
      <vt:lpstr>Why do we need statistics in science?</vt:lpstr>
      <vt:lpstr>Why do we need statistics in science?</vt:lpstr>
      <vt:lpstr>Class wiki page</vt:lpstr>
      <vt:lpstr>Syllabus and Questionnaire</vt:lpstr>
      <vt:lpstr>Grading</vt:lpstr>
      <vt:lpstr>Human Subjects Training</vt:lpstr>
      <vt:lpstr>Assignment 1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61</cp:revision>
  <dcterms:created xsi:type="dcterms:W3CDTF">2017-12-13T19:07:47Z</dcterms:created>
  <dcterms:modified xsi:type="dcterms:W3CDTF">2018-01-05T15:12:44Z</dcterms:modified>
</cp:coreProperties>
</file>