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7" r:id="rId5"/>
    <p:sldId id="266" r:id="rId6"/>
    <p:sldId id="258" r:id="rId7"/>
    <p:sldId id="268" r:id="rId8"/>
    <p:sldId id="261" r:id="rId9"/>
    <p:sldId id="262" r:id="rId10"/>
    <p:sldId id="26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0151-6611-4B6A-B71E-113083AA91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loyd23/bio211_JAN2018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hrp.nihtraining.com/users/logi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January 8,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an </a:t>
            </a:r>
            <a:r>
              <a:rPr lang="en-US" dirty="0" smtClean="0"/>
              <a:t>article in a biology journal of your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Pay close attention to the Method and Results sections</a:t>
            </a:r>
          </a:p>
          <a:p>
            <a:r>
              <a:rPr lang="en-US" dirty="0" smtClean="0"/>
              <a:t>Write a summary of the article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the hypothesis the authors are testing?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the null hypothesis?</a:t>
            </a:r>
          </a:p>
          <a:p>
            <a:r>
              <a:rPr lang="en-US" dirty="0" smtClean="0"/>
              <a:t>Did their results support the hypothesis? Explain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statistical test did they </a:t>
            </a:r>
            <a:r>
              <a:rPr lang="en-US" dirty="0" smtClean="0"/>
              <a:t>perform?</a:t>
            </a:r>
            <a:endParaRPr lang="en-US" dirty="0" smtClean="0"/>
          </a:p>
          <a:p>
            <a:r>
              <a:rPr lang="en-US" dirty="0" smtClean="0"/>
              <a:t>Cite the article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352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Questionnaire returned to me by end of today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Human Subjects Training by Wednesday morning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Assignment 1 by Wednesday morning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introductions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Content introduction</a:t>
            </a:r>
          </a:p>
          <a:p>
            <a:pPr lvl="1"/>
            <a:r>
              <a:rPr lang="en-US" dirty="0" smtClean="0"/>
              <a:t>Why do we need statistics in science?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Course administrative details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Syllabus, course website, 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Statistics is the collection, organization, analysis, and interpretation of data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Quantitatively draw conclusions from patterns in data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pic>
        <p:nvPicPr>
          <p:cNvPr id="4" name="Content Placeholder 3" descr="The_Scientific_Method_as_an_Ongoing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418"/>
          <a:stretch>
            <a:fillRect/>
          </a:stretch>
        </p:blipFill>
        <p:spPr>
          <a:xfrm>
            <a:off x="1520245" y="1798637"/>
            <a:ext cx="6103510" cy="46021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8229600" cy="2705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Descriptive</a:t>
            </a:r>
            <a:r>
              <a:rPr lang="en-US" dirty="0" smtClean="0"/>
              <a:t>: summarize or describe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Inferential: </a:t>
            </a:r>
            <a:r>
              <a:rPr lang="en-US" dirty="0" smtClean="0"/>
              <a:t>techniques </a:t>
            </a:r>
            <a:r>
              <a:rPr lang="en-US" dirty="0" smtClean="0"/>
              <a:t>that allow us to use </a:t>
            </a:r>
            <a:r>
              <a:rPr lang="en-US" dirty="0" smtClean="0"/>
              <a:t>samples from a larger population </a:t>
            </a:r>
            <a:r>
              <a:rPr lang="en-US" dirty="0" smtClean="0"/>
              <a:t>to </a:t>
            </a:r>
            <a:r>
              <a:rPr lang="en-US" dirty="0" smtClean="0"/>
              <a:t>make </a:t>
            </a:r>
            <a:r>
              <a:rPr lang="en-US" dirty="0" smtClean="0"/>
              <a:t>generalizations about </a:t>
            </a:r>
            <a:r>
              <a:rPr lang="en-US" dirty="0" smtClean="0"/>
              <a:t>that populations.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Turn in the questionnaire to me by the end of the day today!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Assignments: 50% (10 assignments; 5% each)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Mid term quiz: 10%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Paper: 15%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Exam: 25%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wiki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vast majority of course content can be found on the wiki page: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hlinkClick r:id="rId2"/>
              </a:rPr>
              <a:t>https://github.com/mlloyd23/bio211_JAN2018/wiki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Subjects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This afternoon we are going to use human subjects (ourselves) in our lab. Please complete the human subjects training by next class (Wednesday 1/10/18)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https://phrp.nihtraining.com/users/login.php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279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Bio211 Biostatistics and Experimental Design  Winter Term 2018 </vt:lpstr>
      <vt:lpstr>Outline for today</vt:lpstr>
      <vt:lpstr>Why do we need statistics in science?</vt:lpstr>
      <vt:lpstr>Why do we need statistics in science?</vt:lpstr>
      <vt:lpstr>Why do we need statistics in science?</vt:lpstr>
      <vt:lpstr>Syllabus and Questionnaire</vt:lpstr>
      <vt:lpstr>Grading</vt:lpstr>
      <vt:lpstr>Class wiki page</vt:lpstr>
      <vt:lpstr>Human Subjects Training</vt:lpstr>
      <vt:lpstr>Assignment 1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37</cp:revision>
  <dcterms:created xsi:type="dcterms:W3CDTF">2017-12-13T19:07:47Z</dcterms:created>
  <dcterms:modified xsi:type="dcterms:W3CDTF">2017-12-15T21:24:45Z</dcterms:modified>
</cp:coreProperties>
</file>