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69510" y="2796540"/>
            <a:ext cx="1028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{$chart}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M3YzNhMTI1ZjdkNzkxMTA4NmNiOTgwOTNkZTM4Yz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WPS_1660212861</cp:lastModifiedBy>
  <cp:revision>3</cp:revision>
  <dcterms:created xsi:type="dcterms:W3CDTF">2023-08-09T12:44:00Z</dcterms:created>
  <dcterms:modified xsi:type="dcterms:W3CDTF">2024-04-11T02:41:13Z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2052-12.1.0.16388</vt:lpwstr>
  </property>
</Properties>
</file>