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charts/chart1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Referer of a Website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Email</c:v>
                </c:pt>
              </c:strCache>
            </c:strRef>
          </c:tx>
          <c:spPr>
            <a:solidFill>
              <a:srgbClr val="C0504D"/>
            </a:solidFill>
            <a:ln w="12700" cap="flat">
              <a:solidFill>
                <a:srgbClr val="C0504D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2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Sheet1!$A$2:$A$8</c:f>
              <c:multiLvlStrCache>
                <c:ptCount val="7"/>
                <c:lvl>
                  <c:pt idx="0">
                    <c:v>Mon</c:v>
                  </c:pt>
                  <c:pt idx="1">
                    <c:v>Tue</c:v>
                  </c:pt>
                  <c:pt idx="2">
                    <c:v>Wed</c:v>
                  </c:pt>
                  <c:pt idx="3">
                    <c:v>Thu</c:v>
                  </c:pt>
                  <c:pt idx="4">
                    <c:v>Fri</c:v>
                  </c:pt>
                  <c:pt idx="5">
                    <c:v>Sat</c:v>
                  </c:pt>
                  <c:pt idx="6">
                    <c:v>Sun</c:v>
                  </c:pt>
                </c:lvl>
              </c:multiLvlStrCache>
            </c:multiLvl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120</c:v>
                </c:pt>
                <c:pt idx="1">
                  <c:v>132</c:v>
                </c:pt>
                <c:pt idx="2">
                  <c:v>101</c:v>
                </c:pt>
                <c:pt idx="3">
                  <c:v>134</c:v>
                </c:pt>
                <c:pt idx="4">
                  <c:v>90</c:v>
                </c:pt>
                <c:pt idx="5">
                  <c:v>230</c:v>
                </c:pt>
                <c:pt idx="6">
                  <c:v>210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Union Ads</c:v>
                </c:pt>
              </c:strCache>
            </c:strRef>
          </c:tx>
          <c:spPr>
            <a:solidFill>
              <a:srgbClr val="4F81BD"/>
            </a:solidFill>
            <a:ln w="12700" cap="flat">
              <a:solidFill>
                <a:srgbClr val="4F81BD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2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Sheet1!$A$2:$A$8</c:f>
              <c:multiLvlStrCache>
                <c:ptCount val="7"/>
                <c:lvl>
                  <c:pt idx="0">
                    <c:v>Mon</c:v>
                  </c:pt>
                  <c:pt idx="1">
                    <c:v>Tue</c:v>
                  </c:pt>
                  <c:pt idx="2">
                    <c:v>Wed</c:v>
                  </c:pt>
                  <c:pt idx="3">
                    <c:v>Thu</c:v>
                  </c:pt>
                  <c:pt idx="4">
                    <c:v>Fri</c:v>
                  </c:pt>
                  <c:pt idx="5">
                    <c:v>Sat</c:v>
                  </c:pt>
                  <c:pt idx="6">
                    <c:v>Sun</c:v>
                  </c:pt>
                </c:lvl>
              </c:multiLvlStrCache>
            </c:multiLvl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220</c:v>
                </c:pt>
                <c:pt idx="1">
                  <c:v>182</c:v>
                </c:pt>
                <c:pt idx="2">
                  <c:v>191</c:v>
                </c:pt>
                <c:pt idx="3">
                  <c:v>234</c:v>
                </c:pt>
                <c:pt idx="4">
                  <c:v>290</c:v>
                </c:pt>
                <c:pt idx="5">
                  <c:v>330</c:v>
                </c:pt>
                <c:pt idx="6">
                  <c:v>310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Video Ads</c:v>
                </c:pt>
              </c:strCache>
            </c:strRef>
          </c:tx>
          <c:spPr>
            <a:solidFill>
              <a:srgbClr val="9BBB59"/>
            </a:solidFill>
            <a:ln w="12700" cap="flat">
              <a:solidFill>
                <a:srgbClr val="9BBB59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2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Sheet1!$A$2:$A$8</c:f>
              <c:multiLvlStrCache>
                <c:ptCount val="7"/>
                <c:lvl>
                  <c:pt idx="0">
                    <c:v>Mon</c:v>
                  </c:pt>
                  <c:pt idx="1">
                    <c:v>Tue</c:v>
                  </c:pt>
                  <c:pt idx="2">
                    <c:v>Wed</c:v>
                  </c:pt>
                  <c:pt idx="3">
                    <c:v>Thu</c:v>
                  </c:pt>
                  <c:pt idx="4">
                    <c:v>Fri</c:v>
                  </c:pt>
                  <c:pt idx="5">
                    <c:v>Sat</c:v>
                  </c:pt>
                  <c:pt idx="6">
                    <c:v>Sun</c:v>
                  </c:pt>
                </c:lvl>
              </c:multiLvlStrCache>
            </c:multiLvl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150</c:v>
                </c:pt>
                <c:pt idx="1">
                  <c:v>232</c:v>
                </c:pt>
                <c:pt idx="2">
                  <c:v>201</c:v>
                </c:pt>
                <c:pt idx="3">
                  <c:v>154</c:v>
                </c:pt>
                <c:pt idx="4">
                  <c:v>190</c:v>
                </c:pt>
                <c:pt idx="5">
                  <c:v>330</c:v>
                </c:pt>
                <c:pt idx="6">
                  <c:v>410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图表 2"/>
          <p:cNvGraphicFramePr/>
          <p:nvPr/>
        </p:nvGraphicFramePr>
        <p:xfrm>
          <a:off x="4047490" y="1378585"/>
          <a:ext cx="333375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M3YzNhMTI1ZjdkNzkxMTA4NmNiOTgwOTNkZTM4Yz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WPS_1660212861</cp:lastModifiedBy>
  <cp:revision>3</cp:revision>
  <dcterms:created xsi:type="dcterms:W3CDTF">2023-08-09T12:44:00Z</dcterms:created>
  <dcterms:modified xsi:type="dcterms:W3CDTF">2024-04-11T02:38:48Z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2052-12.1.0.16388</vt:lpwstr>
  </property>
</Properties>
</file>