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Referer of a Website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effectLst/>
            </c:spPr>
          </c:dPt>
          <c:dPt>
            <c:idx val="1"/>
            <c:bubble3D val="0"/>
            <c:spPr>
              <a:solidFill>
                <a:srgbClr val="FAA43A"/>
              </a:solidFill>
              <a:effectLst/>
            </c:spPr>
          </c:dPt>
          <c:dPt>
            <c:idx val="2"/>
            <c:bubble3D val="0"/>
            <c:spPr>
              <a:solidFill>
                <a:srgbClr val="60BD68"/>
              </a:solidFill>
              <a:effectLst/>
            </c:spPr>
          </c:dPt>
          <c:dPt>
            <c:idx val="3"/>
            <c:bubble3D val="0"/>
            <c:spPr>
              <a:solidFill>
                <a:srgbClr val="F17CB0"/>
              </a:solidFill>
              <a:effectLst/>
            </c:spPr>
          </c:dPt>
          <c:dPt>
            <c:idx val="4"/>
            <c:bubble3D val="0"/>
            <c:spPr>
              <a:solidFill>
                <a:srgbClr val="B2912F"/>
              </a:solidFill>
              <a:effectLst/>
            </c:spPr>
          </c:dPt>
          <c:dPt>
            <c:idx val="5"/>
            <c:bubble3D val="0"/>
            <c:spPr>
              <a:solidFill>
                <a:srgbClr val="B276B2"/>
              </a:solidFill>
              <a:effectLst/>
            </c:spPr>
          </c:dPt>
          <c:dPt>
            <c:idx val="6"/>
            <c:bubble3D val="0"/>
            <c:spPr>
              <a:solidFill>
                <a:srgbClr val="DECF3F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120</c:v>
                </c:pt>
                <c:pt idx="1">
                  <c:v>132</c:v>
                </c:pt>
                <c:pt idx="2">
                  <c:v>101</c:v>
                </c:pt>
                <c:pt idx="3">
                  <c:v>134</c:v>
                </c:pt>
                <c:pt idx="4">
                  <c:v>90</c:v>
                </c:pt>
                <c:pt idx="5">
                  <c:v>230</c:v>
                </c:pt>
                <c:pt idx="6">
                  <c:v>210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4128135" y="1875155"/>
          <a:ext cx="33337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/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4</cp:revision>
  <dcterms:created xsi:type="dcterms:W3CDTF">2023-08-09T12:44:00Z</dcterms:created>
  <dcterms:modified xsi:type="dcterms:W3CDTF">2024-04-11T01:58:14Z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