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35" y="1652270"/>
            <a:ext cx="33337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3</cp:revision>
  <dcterms:created xsi:type="dcterms:W3CDTF">2023-08-09T12:44:00Z</dcterms:created>
  <dcterms:modified xsi:type="dcterms:W3CDTF">2024-04-10T10:23:36Z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