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title="{%src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0465" y="1071245"/>
            <a:ext cx="7720330" cy="43408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M3YzNhMTI1ZjdkNzkxMTA4NmNiOTgwOTNkZTM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WPS_1660212861</cp:lastModifiedBy>
  <cp:revision>5</cp:revision>
  <dcterms:created xsi:type="dcterms:W3CDTF">2023-08-09T12:44:00Z</dcterms:created>
  <dcterms:modified xsi:type="dcterms:W3CDTF">2024-04-10T10:29:15Z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