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3556000" y="1853565"/>
            <a:ext cx="4638675" cy="190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028950" y="4333875"/>
          <a:ext cx="7376160" cy="484505"/>
        </p:xfrm>
        <a:graphic>
          <a:graphicData uri="http://schemas.openxmlformats.org/drawingml/2006/table">
            <a:tbl>
              <a:tblPr/>
              <a:tblGrid>
                <a:gridCol w="2458085"/>
                <a:gridCol w="2457450"/>
                <a:gridCol w="2460625"/>
              </a:tblGrid>
              <a:tr h="4845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{#phones}{brand}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{weight}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{sales}{/phones}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82975" y="14852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{name}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602355" y="1872615"/>
            <a:ext cx="4064000" cy="431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Car price : {price}</a:t>
            </a:r>
            <a:endParaRPr lang="en-US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02355" y="2304415"/>
            <a:ext cx="4064000" cy="484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Car color : {color}</a:t>
            </a:r>
            <a:endParaRPr lang="en-US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80*38"/>
  <p:tag name="TABLE_ENDDRAG_RECT" val="238*341*580*38"/>
</p:tagLst>
</file>

<file path=ppt/tags/tag2.xml><?xml version="1.0" encoding="utf-8"?>
<p:tagLst xmlns:p="http://schemas.openxmlformats.org/presentationml/2006/main">
  <p:tag name="commondata" val="eyJoZGlkIjoiZTM3YzNhMTI1ZjdkNzkxMTA4NmNiOTgwOTNkZTM4Yz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WPS_1660212861</cp:lastModifiedBy>
  <cp:revision>8</cp:revision>
  <dcterms:created xsi:type="dcterms:W3CDTF">2023-08-09T12:44:00Z</dcterms:created>
  <dcterms:modified xsi:type="dcterms:W3CDTF">2024-04-10T10:07:12Z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