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84215" y="1412875"/>
            <a:ext cx="1418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{title}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3579495" y="3136900"/>
            <a:ext cx="195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{summary}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6125210" y="3137535"/>
            <a:ext cx="1418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{staff}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7868285" y="3136900"/>
            <a:ext cx="2341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{company}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3814445" y="1412875"/>
            <a:ext cx="1766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theme</a:t>
            </a:r>
            <a:r>
              <a:rPr lang="zh-CN" altLang="en-US" sz="3200"/>
              <a:t>：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7</cp:revision>
  <dcterms:created xsi:type="dcterms:W3CDTF">2023-08-09T12:44:00Z</dcterms:created>
  <dcterms:modified xsi:type="dcterms:W3CDTF">2024-04-10T09:23:47Z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