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48520-42E7-40C2-931B-56B796B53218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ECBB4D65-47DC-45CF-A44D-A641DAAFDA30}">
      <dgm:prSet phldrT="[Texto]"/>
      <dgm:spPr/>
      <dgm:t>
        <a:bodyPr/>
        <a:lstStyle/>
        <a:p>
          <a:r>
            <a:rPr lang="es-ES" b="1" dirty="0" err="1" smtClean="0"/>
            <a:t>Find</a:t>
          </a:r>
          <a:r>
            <a:rPr lang="es-ES" b="1" dirty="0" smtClean="0"/>
            <a:t> </a:t>
          </a:r>
          <a:r>
            <a:rPr lang="es-ES" b="1" dirty="0" err="1" smtClean="0"/>
            <a:t>the</a:t>
          </a:r>
          <a:r>
            <a:rPr lang="es-ES" b="1" dirty="0" smtClean="0"/>
            <a:t> </a:t>
          </a:r>
          <a:r>
            <a:rPr lang="es-ES" b="1" dirty="0" err="1" smtClean="0"/>
            <a:t>mRNA</a:t>
          </a:r>
          <a:r>
            <a:rPr lang="es-ES" b="1" dirty="0" smtClean="0"/>
            <a:t> </a:t>
          </a:r>
          <a:r>
            <a:rPr lang="es-ES" b="1" dirty="0" err="1" smtClean="0"/>
            <a:t>sequence</a:t>
          </a:r>
          <a:r>
            <a:rPr lang="es-ES" b="1" dirty="0" smtClean="0"/>
            <a:t> of MMEL1 and MUC6</a:t>
          </a:r>
          <a:endParaRPr lang="es-ES" b="1" dirty="0"/>
        </a:p>
      </dgm:t>
    </dgm:pt>
    <dgm:pt modelId="{F638CCE3-F368-408E-BE93-03719F005ED6}" type="parTrans" cxnId="{A8728207-2138-42E9-9D28-B54BD1682BA6}">
      <dgm:prSet/>
      <dgm:spPr/>
      <dgm:t>
        <a:bodyPr/>
        <a:lstStyle/>
        <a:p>
          <a:endParaRPr lang="es-ES" b="1"/>
        </a:p>
      </dgm:t>
    </dgm:pt>
    <dgm:pt modelId="{385E5854-567A-4040-825F-6FBB20D61023}" type="sibTrans" cxnId="{A8728207-2138-42E9-9D28-B54BD1682BA6}">
      <dgm:prSet/>
      <dgm:spPr/>
      <dgm:t>
        <a:bodyPr/>
        <a:lstStyle/>
        <a:p>
          <a:endParaRPr lang="es-ES" b="1"/>
        </a:p>
      </dgm:t>
    </dgm:pt>
    <dgm:pt modelId="{3878E6C4-DC61-45E4-90E1-9361CFB4B7C8}">
      <dgm:prSet phldrT="[Texto]"/>
      <dgm:spPr/>
      <dgm:t>
        <a:bodyPr/>
        <a:lstStyle/>
        <a:p>
          <a:r>
            <a:rPr lang="es-ES" b="1" dirty="0" err="1" smtClean="0"/>
            <a:t>Search</a:t>
          </a:r>
          <a:r>
            <a:rPr lang="es-ES" b="1" dirty="0" smtClean="0"/>
            <a:t> homologues </a:t>
          </a:r>
        </a:p>
        <a:p>
          <a:r>
            <a:rPr lang="es-ES" b="1" dirty="0" smtClean="0"/>
            <a:t>(MEGABLAST </a:t>
          </a:r>
          <a:r>
            <a:rPr lang="es-ES" b="1" dirty="0" err="1" smtClean="0"/>
            <a:t>against</a:t>
          </a:r>
          <a:r>
            <a:rPr lang="es-ES" b="1" dirty="0" smtClean="0"/>
            <a:t> </a:t>
          </a:r>
          <a:r>
            <a:rPr lang="es-ES" b="1" dirty="0" err="1" smtClean="0"/>
            <a:t>Nucleotide</a:t>
          </a:r>
          <a:r>
            <a:rPr lang="es-ES" b="1" dirty="0" smtClean="0"/>
            <a:t>)</a:t>
          </a:r>
          <a:endParaRPr lang="es-ES" b="1" dirty="0"/>
        </a:p>
      </dgm:t>
    </dgm:pt>
    <dgm:pt modelId="{E9A5D802-A63A-4888-AB7E-C1A8DCE31A4A}" type="parTrans" cxnId="{5411D01D-B5F2-4B89-9292-12DA2F23F2C8}">
      <dgm:prSet/>
      <dgm:spPr/>
      <dgm:t>
        <a:bodyPr/>
        <a:lstStyle/>
        <a:p>
          <a:endParaRPr lang="es-ES" b="1"/>
        </a:p>
      </dgm:t>
    </dgm:pt>
    <dgm:pt modelId="{3F6612F8-2073-41EB-8217-AA0750B481B1}" type="sibTrans" cxnId="{5411D01D-B5F2-4B89-9292-12DA2F23F2C8}">
      <dgm:prSet/>
      <dgm:spPr/>
      <dgm:t>
        <a:bodyPr/>
        <a:lstStyle/>
        <a:p>
          <a:endParaRPr lang="es-ES" b="1"/>
        </a:p>
      </dgm:t>
    </dgm:pt>
    <dgm:pt modelId="{7A183166-C554-448B-ACA8-2E4445859882}">
      <dgm:prSet phldrT="[Texto]"/>
      <dgm:spPr/>
      <dgm:t>
        <a:bodyPr/>
        <a:lstStyle/>
        <a:p>
          <a:r>
            <a:rPr lang="es-ES" b="1" dirty="0" err="1" smtClean="0"/>
            <a:t>Download</a:t>
          </a:r>
          <a:r>
            <a:rPr lang="es-ES" b="1" dirty="0" smtClean="0"/>
            <a:t> </a:t>
          </a:r>
          <a:r>
            <a:rPr lang="es-ES" b="1" dirty="0" err="1" smtClean="0"/>
            <a:t>the</a:t>
          </a:r>
          <a:r>
            <a:rPr lang="es-ES" b="1" dirty="0" smtClean="0"/>
            <a:t> </a:t>
          </a:r>
          <a:r>
            <a:rPr lang="es-ES" b="1" dirty="0" err="1" smtClean="0"/>
            <a:t>sequences</a:t>
          </a:r>
          <a:r>
            <a:rPr lang="es-ES" b="1" dirty="0" smtClean="0"/>
            <a:t> in FASTA </a:t>
          </a:r>
          <a:r>
            <a:rPr lang="es-ES" b="1" dirty="0" err="1" smtClean="0"/>
            <a:t>file</a:t>
          </a:r>
          <a:endParaRPr lang="es-ES" b="1" dirty="0"/>
        </a:p>
      </dgm:t>
    </dgm:pt>
    <dgm:pt modelId="{0C67356A-0079-45F3-8792-1096B2F02A32}" type="parTrans" cxnId="{59078407-C633-4075-95F2-AA09E775A8EA}">
      <dgm:prSet/>
      <dgm:spPr/>
      <dgm:t>
        <a:bodyPr/>
        <a:lstStyle/>
        <a:p>
          <a:endParaRPr lang="es-ES" b="1"/>
        </a:p>
      </dgm:t>
    </dgm:pt>
    <dgm:pt modelId="{73B45698-2B23-4FD9-919B-4288490C4021}" type="sibTrans" cxnId="{59078407-C633-4075-95F2-AA09E775A8EA}">
      <dgm:prSet/>
      <dgm:spPr/>
      <dgm:t>
        <a:bodyPr/>
        <a:lstStyle/>
        <a:p>
          <a:endParaRPr lang="es-ES" b="1"/>
        </a:p>
      </dgm:t>
    </dgm:pt>
    <dgm:pt modelId="{3FC8A18B-75C8-4835-8E5E-9EFE15591997}">
      <dgm:prSet phldrT="[Texto]"/>
      <dgm:spPr/>
      <dgm:t>
        <a:bodyPr/>
        <a:lstStyle/>
        <a:p>
          <a:r>
            <a:rPr lang="es-ES" b="1" dirty="0" smtClean="0"/>
            <a:t>MSA </a:t>
          </a:r>
          <a:r>
            <a:rPr lang="es-ES" b="1" dirty="0" err="1" smtClean="0"/>
            <a:t>using</a:t>
          </a:r>
          <a:r>
            <a:rPr lang="es-ES" b="1" dirty="0" smtClean="0"/>
            <a:t> </a:t>
          </a:r>
          <a:r>
            <a:rPr lang="es-ES" b="1" dirty="0" err="1" smtClean="0"/>
            <a:t>Clustal</a:t>
          </a:r>
          <a:r>
            <a:rPr lang="es-ES" b="1" dirty="0" smtClean="0"/>
            <a:t> Omega and MUSCLE</a:t>
          </a:r>
          <a:endParaRPr lang="es-ES" b="1" dirty="0"/>
        </a:p>
      </dgm:t>
    </dgm:pt>
    <dgm:pt modelId="{1C8CC32E-4B07-4B30-A12C-3E1D46BFE90D}" type="parTrans" cxnId="{454F3D3D-7A35-4C01-A84E-E7E7AE8C217A}">
      <dgm:prSet/>
      <dgm:spPr/>
      <dgm:t>
        <a:bodyPr/>
        <a:lstStyle/>
        <a:p>
          <a:endParaRPr lang="es-ES" b="1"/>
        </a:p>
      </dgm:t>
    </dgm:pt>
    <dgm:pt modelId="{BBCBC999-955A-48F7-8F76-BC03D91A8546}" type="sibTrans" cxnId="{454F3D3D-7A35-4C01-A84E-E7E7AE8C217A}">
      <dgm:prSet/>
      <dgm:spPr/>
      <dgm:t>
        <a:bodyPr/>
        <a:lstStyle/>
        <a:p>
          <a:endParaRPr lang="es-ES" b="1"/>
        </a:p>
      </dgm:t>
    </dgm:pt>
    <dgm:pt modelId="{FFAE5D2D-A20A-4861-9E76-87B8F3561723}">
      <dgm:prSet phldrT="[Texto]"/>
      <dgm:spPr/>
      <dgm:t>
        <a:bodyPr/>
        <a:lstStyle/>
        <a:p>
          <a:r>
            <a:rPr lang="es-ES" b="1" dirty="0" smtClean="0"/>
            <a:t>MUSCLE </a:t>
          </a:r>
          <a:r>
            <a:rPr lang="es-ES" b="1" dirty="0" err="1" smtClean="0"/>
            <a:t>alignment</a:t>
          </a:r>
          <a:r>
            <a:rPr lang="es-ES" b="1" dirty="0" smtClean="0"/>
            <a:t> and </a:t>
          </a:r>
          <a:r>
            <a:rPr lang="es-ES" b="1" dirty="0" err="1" smtClean="0"/>
            <a:t>Clustal</a:t>
          </a:r>
          <a:r>
            <a:rPr lang="es-ES" b="1" dirty="0" smtClean="0"/>
            <a:t> </a:t>
          </a:r>
          <a:r>
            <a:rPr lang="es-ES" b="1" dirty="0" err="1" smtClean="0"/>
            <a:t>alignment</a:t>
          </a:r>
          <a:r>
            <a:rPr lang="es-ES" b="1" dirty="0" smtClean="0"/>
            <a:t> </a:t>
          </a:r>
          <a:r>
            <a:rPr lang="es-ES" b="1" dirty="0" err="1" smtClean="0"/>
            <a:t>for</a:t>
          </a:r>
          <a:r>
            <a:rPr lang="es-ES" b="1" dirty="0" smtClean="0"/>
            <a:t> </a:t>
          </a:r>
          <a:r>
            <a:rPr lang="es-ES" b="1" dirty="0" err="1" smtClean="0"/>
            <a:t>each</a:t>
          </a:r>
          <a:r>
            <a:rPr lang="es-ES" b="1" dirty="0" smtClean="0"/>
            <a:t> gene</a:t>
          </a:r>
          <a:endParaRPr lang="es-ES" b="1" dirty="0"/>
        </a:p>
      </dgm:t>
    </dgm:pt>
    <dgm:pt modelId="{23B34DE3-B786-4831-9F6E-A2D196BD3C41}" type="parTrans" cxnId="{EA006E41-6C3C-43E6-8C33-4CFF6342F802}">
      <dgm:prSet/>
      <dgm:spPr/>
      <dgm:t>
        <a:bodyPr/>
        <a:lstStyle/>
        <a:p>
          <a:endParaRPr lang="es-ES" b="1"/>
        </a:p>
      </dgm:t>
    </dgm:pt>
    <dgm:pt modelId="{0B04FEC4-60A3-4C9A-B9A7-828C1350EF0A}" type="sibTrans" cxnId="{EA006E41-6C3C-43E6-8C33-4CFF6342F802}">
      <dgm:prSet/>
      <dgm:spPr/>
      <dgm:t>
        <a:bodyPr/>
        <a:lstStyle/>
        <a:p>
          <a:endParaRPr lang="es-ES" b="1"/>
        </a:p>
      </dgm:t>
    </dgm:pt>
    <dgm:pt modelId="{2FC3E2F5-22BD-44C7-AAA5-6DFC4E45A269}" type="pres">
      <dgm:prSet presAssocID="{7E248520-42E7-40C2-931B-56B796B53218}" presName="linearFlow" presStyleCnt="0">
        <dgm:presLayoutVars>
          <dgm:resizeHandles val="exact"/>
        </dgm:presLayoutVars>
      </dgm:prSet>
      <dgm:spPr/>
    </dgm:pt>
    <dgm:pt modelId="{9726C034-BE14-497F-BFF7-C7B6448BEE9D}" type="pres">
      <dgm:prSet presAssocID="{ECBB4D65-47DC-45CF-A44D-A641DAAFDA3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B9DA0D-7412-4F7F-8BF2-59FC2CB4F182}" type="pres">
      <dgm:prSet presAssocID="{385E5854-567A-4040-825F-6FBB20D61023}" presName="sibTrans" presStyleLbl="sibTrans2D1" presStyleIdx="0" presStyleCnt="4"/>
      <dgm:spPr/>
    </dgm:pt>
    <dgm:pt modelId="{26DECAC0-5C35-4145-8A10-6A5F50E6FEC2}" type="pres">
      <dgm:prSet presAssocID="{385E5854-567A-4040-825F-6FBB20D61023}" presName="connectorText" presStyleLbl="sibTrans2D1" presStyleIdx="0" presStyleCnt="4"/>
      <dgm:spPr/>
    </dgm:pt>
    <dgm:pt modelId="{7D1ED6CA-BB00-4799-BD13-55C41E128948}" type="pres">
      <dgm:prSet presAssocID="{3878E6C4-DC61-45E4-90E1-9361CFB4B7C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847E01-35AF-4111-9351-832A4995A171}" type="pres">
      <dgm:prSet presAssocID="{3F6612F8-2073-41EB-8217-AA0750B481B1}" presName="sibTrans" presStyleLbl="sibTrans2D1" presStyleIdx="1" presStyleCnt="4"/>
      <dgm:spPr/>
    </dgm:pt>
    <dgm:pt modelId="{9B55ABFE-C891-4397-9CAE-EB1789F47604}" type="pres">
      <dgm:prSet presAssocID="{3F6612F8-2073-41EB-8217-AA0750B481B1}" presName="connectorText" presStyleLbl="sibTrans2D1" presStyleIdx="1" presStyleCnt="4"/>
      <dgm:spPr/>
    </dgm:pt>
    <dgm:pt modelId="{A0CDF6E0-AB46-4CE4-9DC8-6189FFEE20CB}" type="pres">
      <dgm:prSet presAssocID="{7A183166-C554-448B-ACA8-2E444585988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669A47-5FFB-4FDE-BDBF-7868DC6B9BE1}" type="pres">
      <dgm:prSet presAssocID="{73B45698-2B23-4FD9-919B-4288490C4021}" presName="sibTrans" presStyleLbl="sibTrans2D1" presStyleIdx="2" presStyleCnt="4"/>
      <dgm:spPr/>
    </dgm:pt>
    <dgm:pt modelId="{45FEE371-ADEB-46BA-AF2A-08A9DE7B6E68}" type="pres">
      <dgm:prSet presAssocID="{73B45698-2B23-4FD9-919B-4288490C4021}" presName="connectorText" presStyleLbl="sibTrans2D1" presStyleIdx="2" presStyleCnt="4"/>
      <dgm:spPr/>
    </dgm:pt>
    <dgm:pt modelId="{C89ED637-748D-4D5C-852D-32DE461EE64E}" type="pres">
      <dgm:prSet presAssocID="{3FC8A18B-75C8-4835-8E5E-9EFE1559199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9F2DC1-6987-4446-9CEF-CAA6DA465F7D}" type="pres">
      <dgm:prSet presAssocID="{BBCBC999-955A-48F7-8F76-BC03D91A8546}" presName="sibTrans" presStyleLbl="sibTrans2D1" presStyleIdx="3" presStyleCnt="4"/>
      <dgm:spPr/>
    </dgm:pt>
    <dgm:pt modelId="{548C8700-5335-4314-9A80-31148463ABCD}" type="pres">
      <dgm:prSet presAssocID="{BBCBC999-955A-48F7-8F76-BC03D91A8546}" presName="connectorText" presStyleLbl="sibTrans2D1" presStyleIdx="3" presStyleCnt="4"/>
      <dgm:spPr/>
    </dgm:pt>
    <dgm:pt modelId="{F6E28EA5-8164-40BC-B955-3B9805E40B76}" type="pres">
      <dgm:prSet presAssocID="{FFAE5D2D-A20A-4861-9E76-87B8F3561723}" presName="node" presStyleLbl="node1" presStyleIdx="4" presStyleCnt="5">
        <dgm:presLayoutVars>
          <dgm:bulletEnabled val="1"/>
        </dgm:presLayoutVars>
      </dgm:prSet>
      <dgm:spPr/>
    </dgm:pt>
  </dgm:ptLst>
  <dgm:cxnLst>
    <dgm:cxn modelId="{F94FD500-9B54-4712-9992-5D605DA09C44}" type="presOf" srcId="{73B45698-2B23-4FD9-919B-4288490C4021}" destId="{C3669A47-5FFB-4FDE-BDBF-7868DC6B9BE1}" srcOrd="0" destOrd="0" presId="urn:microsoft.com/office/officeart/2005/8/layout/process2"/>
    <dgm:cxn modelId="{029CEEB7-2A48-42EB-911A-CF03E93931B1}" type="presOf" srcId="{385E5854-567A-4040-825F-6FBB20D61023}" destId="{26DECAC0-5C35-4145-8A10-6A5F50E6FEC2}" srcOrd="1" destOrd="0" presId="urn:microsoft.com/office/officeart/2005/8/layout/process2"/>
    <dgm:cxn modelId="{4A096534-E172-4B22-B2AB-696DE8A62848}" type="presOf" srcId="{73B45698-2B23-4FD9-919B-4288490C4021}" destId="{45FEE371-ADEB-46BA-AF2A-08A9DE7B6E68}" srcOrd="1" destOrd="0" presId="urn:microsoft.com/office/officeart/2005/8/layout/process2"/>
    <dgm:cxn modelId="{954F4E16-C617-4C32-BE17-888460C92B46}" type="presOf" srcId="{3F6612F8-2073-41EB-8217-AA0750B481B1}" destId="{9B55ABFE-C891-4397-9CAE-EB1789F47604}" srcOrd="1" destOrd="0" presId="urn:microsoft.com/office/officeart/2005/8/layout/process2"/>
    <dgm:cxn modelId="{B3B03F73-C110-4F70-B2E7-057408602C98}" type="presOf" srcId="{7A183166-C554-448B-ACA8-2E4445859882}" destId="{A0CDF6E0-AB46-4CE4-9DC8-6189FFEE20CB}" srcOrd="0" destOrd="0" presId="urn:microsoft.com/office/officeart/2005/8/layout/process2"/>
    <dgm:cxn modelId="{6DF23F0A-8089-455D-B8A1-C298A6E8800C}" type="presOf" srcId="{BBCBC999-955A-48F7-8F76-BC03D91A8546}" destId="{A89F2DC1-6987-4446-9CEF-CAA6DA465F7D}" srcOrd="0" destOrd="0" presId="urn:microsoft.com/office/officeart/2005/8/layout/process2"/>
    <dgm:cxn modelId="{454F3D3D-7A35-4C01-A84E-E7E7AE8C217A}" srcId="{7E248520-42E7-40C2-931B-56B796B53218}" destId="{3FC8A18B-75C8-4835-8E5E-9EFE15591997}" srcOrd="3" destOrd="0" parTransId="{1C8CC32E-4B07-4B30-A12C-3E1D46BFE90D}" sibTransId="{BBCBC999-955A-48F7-8F76-BC03D91A8546}"/>
    <dgm:cxn modelId="{C22AE48B-B7C8-4AC4-B6F1-EFD78350E51C}" type="presOf" srcId="{BBCBC999-955A-48F7-8F76-BC03D91A8546}" destId="{548C8700-5335-4314-9A80-31148463ABCD}" srcOrd="1" destOrd="0" presId="urn:microsoft.com/office/officeart/2005/8/layout/process2"/>
    <dgm:cxn modelId="{FC8AFE84-C055-414D-8C4B-C6EB2560F3DA}" type="presOf" srcId="{FFAE5D2D-A20A-4861-9E76-87B8F3561723}" destId="{F6E28EA5-8164-40BC-B955-3B9805E40B76}" srcOrd="0" destOrd="0" presId="urn:microsoft.com/office/officeart/2005/8/layout/process2"/>
    <dgm:cxn modelId="{4BE7A2C3-ABB3-4E41-AE11-391F9BD575BF}" type="presOf" srcId="{7E248520-42E7-40C2-931B-56B796B53218}" destId="{2FC3E2F5-22BD-44C7-AAA5-6DFC4E45A269}" srcOrd="0" destOrd="0" presId="urn:microsoft.com/office/officeart/2005/8/layout/process2"/>
    <dgm:cxn modelId="{EA006E41-6C3C-43E6-8C33-4CFF6342F802}" srcId="{7E248520-42E7-40C2-931B-56B796B53218}" destId="{FFAE5D2D-A20A-4861-9E76-87B8F3561723}" srcOrd="4" destOrd="0" parTransId="{23B34DE3-B786-4831-9F6E-A2D196BD3C41}" sibTransId="{0B04FEC4-60A3-4C9A-B9A7-828C1350EF0A}"/>
    <dgm:cxn modelId="{5411D01D-B5F2-4B89-9292-12DA2F23F2C8}" srcId="{7E248520-42E7-40C2-931B-56B796B53218}" destId="{3878E6C4-DC61-45E4-90E1-9361CFB4B7C8}" srcOrd="1" destOrd="0" parTransId="{E9A5D802-A63A-4888-AB7E-C1A8DCE31A4A}" sibTransId="{3F6612F8-2073-41EB-8217-AA0750B481B1}"/>
    <dgm:cxn modelId="{E3CEDB63-98AC-49D4-AC69-D742D06825E3}" type="presOf" srcId="{3F6612F8-2073-41EB-8217-AA0750B481B1}" destId="{E6847E01-35AF-4111-9351-832A4995A171}" srcOrd="0" destOrd="0" presId="urn:microsoft.com/office/officeart/2005/8/layout/process2"/>
    <dgm:cxn modelId="{7619A91E-3AF7-40AC-BA32-F7AD7C26D751}" type="presOf" srcId="{385E5854-567A-4040-825F-6FBB20D61023}" destId="{41B9DA0D-7412-4F7F-8BF2-59FC2CB4F182}" srcOrd="0" destOrd="0" presId="urn:microsoft.com/office/officeart/2005/8/layout/process2"/>
    <dgm:cxn modelId="{2E77AD7F-4D7A-418F-915C-32FF6F86085C}" type="presOf" srcId="{ECBB4D65-47DC-45CF-A44D-A641DAAFDA30}" destId="{9726C034-BE14-497F-BFF7-C7B6448BEE9D}" srcOrd="0" destOrd="0" presId="urn:microsoft.com/office/officeart/2005/8/layout/process2"/>
    <dgm:cxn modelId="{4834FA49-14F8-44FC-8445-846ABBF21CA8}" type="presOf" srcId="{3FC8A18B-75C8-4835-8E5E-9EFE15591997}" destId="{C89ED637-748D-4D5C-852D-32DE461EE64E}" srcOrd="0" destOrd="0" presId="urn:microsoft.com/office/officeart/2005/8/layout/process2"/>
    <dgm:cxn modelId="{59078407-C633-4075-95F2-AA09E775A8EA}" srcId="{7E248520-42E7-40C2-931B-56B796B53218}" destId="{7A183166-C554-448B-ACA8-2E4445859882}" srcOrd="2" destOrd="0" parTransId="{0C67356A-0079-45F3-8792-1096B2F02A32}" sibTransId="{73B45698-2B23-4FD9-919B-4288490C4021}"/>
    <dgm:cxn modelId="{687FFD09-4F8C-4C09-AD55-6CA7CC9DB712}" type="presOf" srcId="{3878E6C4-DC61-45E4-90E1-9361CFB4B7C8}" destId="{7D1ED6CA-BB00-4799-BD13-55C41E128948}" srcOrd="0" destOrd="0" presId="urn:microsoft.com/office/officeart/2005/8/layout/process2"/>
    <dgm:cxn modelId="{A8728207-2138-42E9-9D28-B54BD1682BA6}" srcId="{7E248520-42E7-40C2-931B-56B796B53218}" destId="{ECBB4D65-47DC-45CF-A44D-A641DAAFDA30}" srcOrd="0" destOrd="0" parTransId="{F638CCE3-F368-408E-BE93-03719F005ED6}" sibTransId="{385E5854-567A-4040-825F-6FBB20D61023}"/>
    <dgm:cxn modelId="{14D0F2B5-8B8C-497D-95C3-58637CC19939}" type="presParOf" srcId="{2FC3E2F5-22BD-44C7-AAA5-6DFC4E45A269}" destId="{9726C034-BE14-497F-BFF7-C7B6448BEE9D}" srcOrd="0" destOrd="0" presId="urn:microsoft.com/office/officeart/2005/8/layout/process2"/>
    <dgm:cxn modelId="{1C07ED0E-0467-495B-AE3F-B880DE8EB624}" type="presParOf" srcId="{2FC3E2F5-22BD-44C7-AAA5-6DFC4E45A269}" destId="{41B9DA0D-7412-4F7F-8BF2-59FC2CB4F182}" srcOrd="1" destOrd="0" presId="urn:microsoft.com/office/officeart/2005/8/layout/process2"/>
    <dgm:cxn modelId="{A60B3E28-A9A0-45ED-B22C-890E91C97A30}" type="presParOf" srcId="{41B9DA0D-7412-4F7F-8BF2-59FC2CB4F182}" destId="{26DECAC0-5C35-4145-8A10-6A5F50E6FEC2}" srcOrd="0" destOrd="0" presId="urn:microsoft.com/office/officeart/2005/8/layout/process2"/>
    <dgm:cxn modelId="{A1E0D2E1-F238-4B94-9D31-FDBBFE2AB41B}" type="presParOf" srcId="{2FC3E2F5-22BD-44C7-AAA5-6DFC4E45A269}" destId="{7D1ED6CA-BB00-4799-BD13-55C41E128948}" srcOrd="2" destOrd="0" presId="urn:microsoft.com/office/officeart/2005/8/layout/process2"/>
    <dgm:cxn modelId="{DAECA86B-3410-4731-9879-36ADB33FE21A}" type="presParOf" srcId="{2FC3E2F5-22BD-44C7-AAA5-6DFC4E45A269}" destId="{E6847E01-35AF-4111-9351-832A4995A171}" srcOrd="3" destOrd="0" presId="urn:microsoft.com/office/officeart/2005/8/layout/process2"/>
    <dgm:cxn modelId="{5F3697F7-5AAD-48F9-885E-56644BF99A88}" type="presParOf" srcId="{E6847E01-35AF-4111-9351-832A4995A171}" destId="{9B55ABFE-C891-4397-9CAE-EB1789F47604}" srcOrd="0" destOrd="0" presId="urn:microsoft.com/office/officeart/2005/8/layout/process2"/>
    <dgm:cxn modelId="{5B210BBE-7BA1-4D8A-8BAF-BC7924C45B57}" type="presParOf" srcId="{2FC3E2F5-22BD-44C7-AAA5-6DFC4E45A269}" destId="{A0CDF6E0-AB46-4CE4-9DC8-6189FFEE20CB}" srcOrd="4" destOrd="0" presId="urn:microsoft.com/office/officeart/2005/8/layout/process2"/>
    <dgm:cxn modelId="{5FA9EC46-9ADA-4B4E-A64C-19F941CE48D7}" type="presParOf" srcId="{2FC3E2F5-22BD-44C7-AAA5-6DFC4E45A269}" destId="{C3669A47-5FFB-4FDE-BDBF-7868DC6B9BE1}" srcOrd="5" destOrd="0" presId="urn:microsoft.com/office/officeart/2005/8/layout/process2"/>
    <dgm:cxn modelId="{B28C5488-E590-4197-BF33-D6F842BF7D43}" type="presParOf" srcId="{C3669A47-5FFB-4FDE-BDBF-7868DC6B9BE1}" destId="{45FEE371-ADEB-46BA-AF2A-08A9DE7B6E68}" srcOrd="0" destOrd="0" presId="urn:microsoft.com/office/officeart/2005/8/layout/process2"/>
    <dgm:cxn modelId="{788D6A60-F5E5-4EDD-98BB-AEF900FD7EFC}" type="presParOf" srcId="{2FC3E2F5-22BD-44C7-AAA5-6DFC4E45A269}" destId="{C89ED637-748D-4D5C-852D-32DE461EE64E}" srcOrd="6" destOrd="0" presId="urn:microsoft.com/office/officeart/2005/8/layout/process2"/>
    <dgm:cxn modelId="{49D7E5BB-A082-4D47-BAA6-31C5526FF575}" type="presParOf" srcId="{2FC3E2F5-22BD-44C7-AAA5-6DFC4E45A269}" destId="{A89F2DC1-6987-4446-9CEF-CAA6DA465F7D}" srcOrd="7" destOrd="0" presId="urn:microsoft.com/office/officeart/2005/8/layout/process2"/>
    <dgm:cxn modelId="{03798141-EC4C-4F7C-B26E-F1DC6F971C8F}" type="presParOf" srcId="{A89F2DC1-6987-4446-9CEF-CAA6DA465F7D}" destId="{548C8700-5335-4314-9A80-31148463ABCD}" srcOrd="0" destOrd="0" presId="urn:microsoft.com/office/officeart/2005/8/layout/process2"/>
    <dgm:cxn modelId="{31DA468E-1095-4EE1-ACE4-89501902362B}" type="presParOf" srcId="{2FC3E2F5-22BD-44C7-AAA5-6DFC4E45A269}" destId="{F6E28EA5-8164-40BC-B955-3B9805E40B7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248520-42E7-40C2-931B-56B796B53218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ECBB4D65-47DC-45CF-A44D-A641DAAFDA30}">
      <dgm:prSet phldrT="[Texto]"/>
      <dgm:spPr/>
      <dgm:t>
        <a:bodyPr/>
        <a:lstStyle/>
        <a:p>
          <a:r>
            <a:rPr lang="es-ES" b="1" dirty="0" err="1" smtClean="0"/>
            <a:t>Distance</a:t>
          </a:r>
          <a:r>
            <a:rPr lang="es-ES" b="1" dirty="0" smtClean="0"/>
            <a:t> </a:t>
          </a:r>
          <a:r>
            <a:rPr lang="es-ES" b="1" dirty="0" err="1" smtClean="0"/>
            <a:t>matrix</a:t>
          </a:r>
          <a:r>
            <a:rPr lang="es-ES" b="1" dirty="0" smtClean="0"/>
            <a:t> </a:t>
          </a:r>
          <a:r>
            <a:rPr lang="es-ES" b="1" dirty="0" err="1" smtClean="0"/>
            <a:t>using</a:t>
          </a:r>
          <a:r>
            <a:rPr lang="es-ES" b="1" dirty="0" smtClean="0"/>
            <a:t> K80</a:t>
          </a:r>
          <a:endParaRPr lang="es-ES" b="1" dirty="0"/>
        </a:p>
      </dgm:t>
    </dgm:pt>
    <dgm:pt modelId="{F638CCE3-F368-408E-BE93-03719F005ED6}" type="parTrans" cxnId="{A8728207-2138-42E9-9D28-B54BD1682BA6}">
      <dgm:prSet/>
      <dgm:spPr/>
      <dgm:t>
        <a:bodyPr/>
        <a:lstStyle/>
        <a:p>
          <a:endParaRPr lang="es-ES"/>
        </a:p>
      </dgm:t>
    </dgm:pt>
    <dgm:pt modelId="{385E5854-567A-4040-825F-6FBB20D61023}" type="sibTrans" cxnId="{A8728207-2138-42E9-9D28-B54BD1682BA6}">
      <dgm:prSet/>
      <dgm:spPr/>
      <dgm:t>
        <a:bodyPr/>
        <a:lstStyle/>
        <a:p>
          <a:endParaRPr lang="es-ES"/>
        </a:p>
      </dgm:t>
    </dgm:pt>
    <dgm:pt modelId="{3878E6C4-DC61-45E4-90E1-9361CFB4B7C8}">
      <dgm:prSet phldrT="[Texto]"/>
      <dgm:spPr/>
      <dgm:t>
        <a:bodyPr/>
        <a:lstStyle/>
        <a:p>
          <a:r>
            <a:rPr lang="es-ES" b="1" dirty="0" smtClean="0"/>
            <a:t>NJ </a:t>
          </a:r>
          <a:r>
            <a:rPr lang="es-ES" b="1" dirty="0" err="1" smtClean="0"/>
            <a:t>tree</a:t>
          </a:r>
          <a:r>
            <a:rPr lang="es-ES" b="1" dirty="0" smtClean="0"/>
            <a:t> </a:t>
          </a:r>
          <a:r>
            <a:rPr lang="es-ES" b="1" dirty="0" err="1" smtClean="0"/>
            <a:t>building</a:t>
          </a:r>
          <a:endParaRPr lang="es-ES" b="1" dirty="0"/>
        </a:p>
      </dgm:t>
    </dgm:pt>
    <dgm:pt modelId="{E9A5D802-A63A-4888-AB7E-C1A8DCE31A4A}" type="parTrans" cxnId="{5411D01D-B5F2-4B89-9292-12DA2F23F2C8}">
      <dgm:prSet/>
      <dgm:spPr/>
      <dgm:t>
        <a:bodyPr/>
        <a:lstStyle/>
        <a:p>
          <a:endParaRPr lang="es-ES"/>
        </a:p>
      </dgm:t>
    </dgm:pt>
    <dgm:pt modelId="{3F6612F8-2073-41EB-8217-AA0750B481B1}" type="sibTrans" cxnId="{5411D01D-B5F2-4B89-9292-12DA2F23F2C8}">
      <dgm:prSet/>
      <dgm:spPr/>
      <dgm:t>
        <a:bodyPr/>
        <a:lstStyle/>
        <a:p>
          <a:endParaRPr lang="es-ES"/>
        </a:p>
      </dgm:t>
    </dgm:pt>
    <dgm:pt modelId="{7A183166-C554-448B-ACA8-2E4445859882}">
      <dgm:prSet phldrT="[Texto]"/>
      <dgm:spPr/>
      <dgm:t>
        <a:bodyPr/>
        <a:lstStyle/>
        <a:p>
          <a:r>
            <a:rPr lang="es-ES" b="1" dirty="0" err="1" smtClean="0"/>
            <a:t>Model</a:t>
          </a:r>
          <a:r>
            <a:rPr lang="es-ES" b="1" dirty="0" smtClean="0"/>
            <a:t> </a:t>
          </a:r>
          <a:r>
            <a:rPr lang="es-ES" b="1" dirty="0" err="1" smtClean="0"/>
            <a:t>testing</a:t>
          </a:r>
          <a:endParaRPr lang="es-ES" b="1" dirty="0"/>
        </a:p>
      </dgm:t>
    </dgm:pt>
    <dgm:pt modelId="{0C67356A-0079-45F3-8792-1096B2F02A32}" type="parTrans" cxnId="{59078407-C633-4075-95F2-AA09E775A8EA}">
      <dgm:prSet/>
      <dgm:spPr/>
      <dgm:t>
        <a:bodyPr/>
        <a:lstStyle/>
        <a:p>
          <a:endParaRPr lang="es-ES"/>
        </a:p>
      </dgm:t>
    </dgm:pt>
    <dgm:pt modelId="{73B45698-2B23-4FD9-919B-4288490C4021}" type="sibTrans" cxnId="{59078407-C633-4075-95F2-AA09E775A8EA}">
      <dgm:prSet/>
      <dgm:spPr/>
      <dgm:t>
        <a:bodyPr/>
        <a:lstStyle/>
        <a:p>
          <a:endParaRPr lang="es-ES"/>
        </a:p>
      </dgm:t>
    </dgm:pt>
    <dgm:pt modelId="{3FC8A18B-75C8-4835-8E5E-9EFE15591997}">
      <dgm:prSet phldrT="[Texto]"/>
      <dgm:spPr/>
      <dgm:t>
        <a:bodyPr/>
        <a:lstStyle/>
        <a:p>
          <a:r>
            <a:rPr lang="es-ES" b="1" dirty="0" err="1" smtClean="0"/>
            <a:t>Tree</a:t>
          </a:r>
          <a:r>
            <a:rPr lang="es-ES" b="1" dirty="0" smtClean="0"/>
            <a:t> </a:t>
          </a:r>
          <a:r>
            <a:rPr lang="es-ES" b="1" dirty="0" err="1" smtClean="0"/>
            <a:t>fitting</a:t>
          </a:r>
          <a:r>
            <a:rPr lang="es-ES" b="1" dirty="0" smtClean="0"/>
            <a:t> </a:t>
          </a:r>
          <a:r>
            <a:rPr lang="es-ES" b="1" dirty="0" err="1" smtClean="0"/>
            <a:t>with</a:t>
          </a:r>
          <a:r>
            <a:rPr lang="es-ES" b="1" dirty="0" smtClean="0"/>
            <a:t> </a:t>
          </a:r>
          <a:r>
            <a:rPr lang="es-ES" b="1" dirty="0" err="1" smtClean="0"/>
            <a:t>the</a:t>
          </a:r>
          <a:r>
            <a:rPr lang="es-ES" b="1" dirty="0" smtClean="0"/>
            <a:t> new more </a:t>
          </a:r>
          <a:r>
            <a:rPr lang="es-ES" b="1" dirty="0" err="1" smtClean="0"/>
            <a:t>suitable</a:t>
          </a:r>
          <a:r>
            <a:rPr lang="es-ES" b="1" dirty="0" smtClean="0"/>
            <a:t> </a:t>
          </a:r>
          <a:r>
            <a:rPr lang="es-ES" b="1" dirty="0" err="1" smtClean="0"/>
            <a:t>model</a:t>
          </a:r>
          <a:r>
            <a:rPr lang="es-ES" b="1" dirty="0" smtClean="0"/>
            <a:t> and </a:t>
          </a:r>
          <a:r>
            <a:rPr lang="es-ES" b="1" dirty="0" err="1" smtClean="0"/>
            <a:t>plotting</a:t>
          </a:r>
          <a:endParaRPr lang="es-ES" b="1" dirty="0"/>
        </a:p>
      </dgm:t>
    </dgm:pt>
    <dgm:pt modelId="{1C8CC32E-4B07-4B30-A12C-3E1D46BFE90D}" type="parTrans" cxnId="{454F3D3D-7A35-4C01-A84E-E7E7AE8C217A}">
      <dgm:prSet/>
      <dgm:spPr/>
      <dgm:t>
        <a:bodyPr/>
        <a:lstStyle/>
        <a:p>
          <a:endParaRPr lang="es-ES"/>
        </a:p>
      </dgm:t>
    </dgm:pt>
    <dgm:pt modelId="{BBCBC999-955A-48F7-8F76-BC03D91A8546}" type="sibTrans" cxnId="{454F3D3D-7A35-4C01-A84E-E7E7AE8C217A}">
      <dgm:prSet/>
      <dgm:spPr/>
      <dgm:t>
        <a:bodyPr/>
        <a:lstStyle/>
        <a:p>
          <a:endParaRPr lang="es-ES"/>
        </a:p>
      </dgm:t>
    </dgm:pt>
    <dgm:pt modelId="{FFAE5D2D-A20A-4861-9E76-87B8F3561723}">
      <dgm:prSet phldrT="[Texto]"/>
      <dgm:spPr/>
      <dgm:t>
        <a:bodyPr/>
        <a:lstStyle/>
        <a:p>
          <a:r>
            <a:rPr lang="es-ES" b="1" dirty="0" err="1" smtClean="0"/>
            <a:t>Bootstrapping</a:t>
          </a:r>
          <a:endParaRPr lang="es-ES" b="1" dirty="0"/>
        </a:p>
      </dgm:t>
    </dgm:pt>
    <dgm:pt modelId="{23B34DE3-B786-4831-9F6E-A2D196BD3C41}" type="parTrans" cxnId="{EA006E41-6C3C-43E6-8C33-4CFF6342F802}">
      <dgm:prSet/>
      <dgm:spPr/>
      <dgm:t>
        <a:bodyPr/>
        <a:lstStyle/>
        <a:p>
          <a:endParaRPr lang="es-ES"/>
        </a:p>
      </dgm:t>
    </dgm:pt>
    <dgm:pt modelId="{0B04FEC4-60A3-4C9A-B9A7-828C1350EF0A}" type="sibTrans" cxnId="{EA006E41-6C3C-43E6-8C33-4CFF6342F802}">
      <dgm:prSet/>
      <dgm:spPr/>
      <dgm:t>
        <a:bodyPr/>
        <a:lstStyle/>
        <a:p>
          <a:endParaRPr lang="es-ES"/>
        </a:p>
      </dgm:t>
    </dgm:pt>
    <dgm:pt modelId="{2FC3E2F5-22BD-44C7-AAA5-6DFC4E45A269}" type="pres">
      <dgm:prSet presAssocID="{7E248520-42E7-40C2-931B-56B796B53218}" presName="linearFlow" presStyleCnt="0">
        <dgm:presLayoutVars>
          <dgm:resizeHandles val="exact"/>
        </dgm:presLayoutVars>
      </dgm:prSet>
      <dgm:spPr/>
    </dgm:pt>
    <dgm:pt modelId="{9726C034-BE14-497F-BFF7-C7B6448BEE9D}" type="pres">
      <dgm:prSet presAssocID="{ECBB4D65-47DC-45CF-A44D-A641DAAFDA3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B9DA0D-7412-4F7F-8BF2-59FC2CB4F182}" type="pres">
      <dgm:prSet presAssocID="{385E5854-567A-4040-825F-6FBB20D61023}" presName="sibTrans" presStyleLbl="sibTrans2D1" presStyleIdx="0" presStyleCnt="4"/>
      <dgm:spPr/>
    </dgm:pt>
    <dgm:pt modelId="{26DECAC0-5C35-4145-8A10-6A5F50E6FEC2}" type="pres">
      <dgm:prSet presAssocID="{385E5854-567A-4040-825F-6FBB20D61023}" presName="connectorText" presStyleLbl="sibTrans2D1" presStyleIdx="0" presStyleCnt="4"/>
      <dgm:spPr/>
    </dgm:pt>
    <dgm:pt modelId="{7D1ED6CA-BB00-4799-BD13-55C41E128948}" type="pres">
      <dgm:prSet presAssocID="{3878E6C4-DC61-45E4-90E1-9361CFB4B7C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847E01-35AF-4111-9351-832A4995A171}" type="pres">
      <dgm:prSet presAssocID="{3F6612F8-2073-41EB-8217-AA0750B481B1}" presName="sibTrans" presStyleLbl="sibTrans2D1" presStyleIdx="1" presStyleCnt="4"/>
      <dgm:spPr/>
    </dgm:pt>
    <dgm:pt modelId="{9B55ABFE-C891-4397-9CAE-EB1789F47604}" type="pres">
      <dgm:prSet presAssocID="{3F6612F8-2073-41EB-8217-AA0750B481B1}" presName="connectorText" presStyleLbl="sibTrans2D1" presStyleIdx="1" presStyleCnt="4"/>
      <dgm:spPr/>
    </dgm:pt>
    <dgm:pt modelId="{A0CDF6E0-AB46-4CE4-9DC8-6189FFEE20CB}" type="pres">
      <dgm:prSet presAssocID="{7A183166-C554-448B-ACA8-2E444585988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669A47-5FFB-4FDE-BDBF-7868DC6B9BE1}" type="pres">
      <dgm:prSet presAssocID="{73B45698-2B23-4FD9-919B-4288490C4021}" presName="sibTrans" presStyleLbl="sibTrans2D1" presStyleIdx="2" presStyleCnt="4"/>
      <dgm:spPr/>
    </dgm:pt>
    <dgm:pt modelId="{45FEE371-ADEB-46BA-AF2A-08A9DE7B6E68}" type="pres">
      <dgm:prSet presAssocID="{73B45698-2B23-4FD9-919B-4288490C4021}" presName="connectorText" presStyleLbl="sibTrans2D1" presStyleIdx="2" presStyleCnt="4"/>
      <dgm:spPr/>
    </dgm:pt>
    <dgm:pt modelId="{C89ED637-748D-4D5C-852D-32DE461EE64E}" type="pres">
      <dgm:prSet presAssocID="{3FC8A18B-75C8-4835-8E5E-9EFE1559199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9F2DC1-6987-4446-9CEF-CAA6DA465F7D}" type="pres">
      <dgm:prSet presAssocID="{BBCBC999-955A-48F7-8F76-BC03D91A8546}" presName="sibTrans" presStyleLbl="sibTrans2D1" presStyleIdx="3" presStyleCnt="4"/>
      <dgm:spPr/>
    </dgm:pt>
    <dgm:pt modelId="{548C8700-5335-4314-9A80-31148463ABCD}" type="pres">
      <dgm:prSet presAssocID="{BBCBC999-955A-48F7-8F76-BC03D91A8546}" presName="connectorText" presStyleLbl="sibTrans2D1" presStyleIdx="3" presStyleCnt="4"/>
      <dgm:spPr/>
    </dgm:pt>
    <dgm:pt modelId="{F6E28EA5-8164-40BC-B955-3B9805E40B76}" type="pres">
      <dgm:prSet presAssocID="{FFAE5D2D-A20A-4861-9E76-87B8F3561723}" presName="node" presStyleLbl="node1" presStyleIdx="4" presStyleCnt="5">
        <dgm:presLayoutVars>
          <dgm:bulletEnabled val="1"/>
        </dgm:presLayoutVars>
      </dgm:prSet>
      <dgm:spPr/>
    </dgm:pt>
  </dgm:ptLst>
  <dgm:cxnLst>
    <dgm:cxn modelId="{DD550934-3EC2-44DA-982D-0E565C3EDD7C}" type="presOf" srcId="{385E5854-567A-4040-825F-6FBB20D61023}" destId="{41B9DA0D-7412-4F7F-8BF2-59FC2CB4F182}" srcOrd="0" destOrd="0" presId="urn:microsoft.com/office/officeart/2005/8/layout/process2"/>
    <dgm:cxn modelId="{C5BA73DF-0023-49D8-B7BB-BE15A991C920}" type="presOf" srcId="{385E5854-567A-4040-825F-6FBB20D61023}" destId="{26DECAC0-5C35-4145-8A10-6A5F50E6FEC2}" srcOrd="1" destOrd="0" presId="urn:microsoft.com/office/officeart/2005/8/layout/process2"/>
    <dgm:cxn modelId="{59078407-C633-4075-95F2-AA09E775A8EA}" srcId="{7E248520-42E7-40C2-931B-56B796B53218}" destId="{7A183166-C554-448B-ACA8-2E4445859882}" srcOrd="2" destOrd="0" parTransId="{0C67356A-0079-45F3-8792-1096B2F02A32}" sibTransId="{73B45698-2B23-4FD9-919B-4288490C4021}"/>
    <dgm:cxn modelId="{96DAC8FC-4330-4647-A720-D4E89D7819EB}" type="presOf" srcId="{7E248520-42E7-40C2-931B-56B796B53218}" destId="{2FC3E2F5-22BD-44C7-AAA5-6DFC4E45A269}" srcOrd="0" destOrd="0" presId="urn:microsoft.com/office/officeart/2005/8/layout/process2"/>
    <dgm:cxn modelId="{3DBFA10B-A9D2-46BA-8D9A-01F0A24337A8}" type="presOf" srcId="{BBCBC999-955A-48F7-8F76-BC03D91A8546}" destId="{548C8700-5335-4314-9A80-31148463ABCD}" srcOrd="1" destOrd="0" presId="urn:microsoft.com/office/officeart/2005/8/layout/process2"/>
    <dgm:cxn modelId="{153FAD31-8864-4F80-8798-2B1D56BD2C1B}" type="presOf" srcId="{BBCBC999-955A-48F7-8F76-BC03D91A8546}" destId="{A89F2DC1-6987-4446-9CEF-CAA6DA465F7D}" srcOrd="0" destOrd="0" presId="urn:microsoft.com/office/officeart/2005/8/layout/process2"/>
    <dgm:cxn modelId="{8A95BE95-8A1C-4BB6-B10C-65D07C243D94}" type="presOf" srcId="{FFAE5D2D-A20A-4861-9E76-87B8F3561723}" destId="{F6E28EA5-8164-40BC-B955-3B9805E40B76}" srcOrd="0" destOrd="0" presId="urn:microsoft.com/office/officeart/2005/8/layout/process2"/>
    <dgm:cxn modelId="{76AAA963-D4C4-4A11-B28F-8CFFEE922EE2}" type="presOf" srcId="{73B45698-2B23-4FD9-919B-4288490C4021}" destId="{45FEE371-ADEB-46BA-AF2A-08A9DE7B6E68}" srcOrd="1" destOrd="0" presId="urn:microsoft.com/office/officeart/2005/8/layout/process2"/>
    <dgm:cxn modelId="{9B200638-4825-4AC2-B695-8C2F71FE0302}" type="presOf" srcId="{3F6612F8-2073-41EB-8217-AA0750B481B1}" destId="{E6847E01-35AF-4111-9351-832A4995A171}" srcOrd="0" destOrd="0" presId="urn:microsoft.com/office/officeart/2005/8/layout/process2"/>
    <dgm:cxn modelId="{DE00CEE3-052E-4112-A3FA-877A87F572A7}" type="presOf" srcId="{3878E6C4-DC61-45E4-90E1-9361CFB4B7C8}" destId="{7D1ED6CA-BB00-4799-BD13-55C41E128948}" srcOrd="0" destOrd="0" presId="urn:microsoft.com/office/officeart/2005/8/layout/process2"/>
    <dgm:cxn modelId="{A8728207-2138-42E9-9D28-B54BD1682BA6}" srcId="{7E248520-42E7-40C2-931B-56B796B53218}" destId="{ECBB4D65-47DC-45CF-A44D-A641DAAFDA30}" srcOrd="0" destOrd="0" parTransId="{F638CCE3-F368-408E-BE93-03719F005ED6}" sibTransId="{385E5854-567A-4040-825F-6FBB20D61023}"/>
    <dgm:cxn modelId="{355AC096-90B9-44D3-9C65-284726F8D753}" type="presOf" srcId="{3F6612F8-2073-41EB-8217-AA0750B481B1}" destId="{9B55ABFE-C891-4397-9CAE-EB1789F47604}" srcOrd="1" destOrd="0" presId="urn:microsoft.com/office/officeart/2005/8/layout/process2"/>
    <dgm:cxn modelId="{5411D01D-B5F2-4B89-9292-12DA2F23F2C8}" srcId="{7E248520-42E7-40C2-931B-56B796B53218}" destId="{3878E6C4-DC61-45E4-90E1-9361CFB4B7C8}" srcOrd="1" destOrd="0" parTransId="{E9A5D802-A63A-4888-AB7E-C1A8DCE31A4A}" sibTransId="{3F6612F8-2073-41EB-8217-AA0750B481B1}"/>
    <dgm:cxn modelId="{D023EAA9-2BBB-46E5-A049-AD70D09E9F35}" type="presOf" srcId="{7A183166-C554-448B-ACA8-2E4445859882}" destId="{A0CDF6E0-AB46-4CE4-9DC8-6189FFEE20CB}" srcOrd="0" destOrd="0" presId="urn:microsoft.com/office/officeart/2005/8/layout/process2"/>
    <dgm:cxn modelId="{EA006E41-6C3C-43E6-8C33-4CFF6342F802}" srcId="{7E248520-42E7-40C2-931B-56B796B53218}" destId="{FFAE5D2D-A20A-4861-9E76-87B8F3561723}" srcOrd="4" destOrd="0" parTransId="{23B34DE3-B786-4831-9F6E-A2D196BD3C41}" sibTransId="{0B04FEC4-60A3-4C9A-B9A7-828C1350EF0A}"/>
    <dgm:cxn modelId="{CB7D0F2A-FCDB-41B7-8FFF-E7ECE4FF0C69}" type="presOf" srcId="{73B45698-2B23-4FD9-919B-4288490C4021}" destId="{C3669A47-5FFB-4FDE-BDBF-7868DC6B9BE1}" srcOrd="0" destOrd="0" presId="urn:microsoft.com/office/officeart/2005/8/layout/process2"/>
    <dgm:cxn modelId="{7F89D55E-D175-4B43-82D9-84C701EE7987}" type="presOf" srcId="{3FC8A18B-75C8-4835-8E5E-9EFE15591997}" destId="{C89ED637-748D-4D5C-852D-32DE461EE64E}" srcOrd="0" destOrd="0" presId="urn:microsoft.com/office/officeart/2005/8/layout/process2"/>
    <dgm:cxn modelId="{3CA72413-38CF-461E-BE9C-17F4186E57D9}" type="presOf" srcId="{ECBB4D65-47DC-45CF-A44D-A641DAAFDA30}" destId="{9726C034-BE14-497F-BFF7-C7B6448BEE9D}" srcOrd="0" destOrd="0" presId="urn:microsoft.com/office/officeart/2005/8/layout/process2"/>
    <dgm:cxn modelId="{454F3D3D-7A35-4C01-A84E-E7E7AE8C217A}" srcId="{7E248520-42E7-40C2-931B-56B796B53218}" destId="{3FC8A18B-75C8-4835-8E5E-9EFE15591997}" srcOrd="3" destOrd="0" parTransId="{1C8CC32E-4B07-4B30-A12C-3E1D46BFE90D}" sibTransId="{BBCBC999-955A-48F7-8F76-BC03D91A8546}"/>
    <dgm:cxn modelId="{F32068DC-91C4-4595-9B6D-1A8741F70C01}" type="presParOf" srcId="{2FC3E2F5-22BD-44C7-AAA5-6DFC4E45A269}" destId="{9726C034-BE14-497F-BFF7-C7B6448BEE9D}" srcOrd="0" destOrd="0" presId="urn:microsoft.com/office/officeart/2005/8/layout/process2"/>
    <dgm:cxn modelId="{59A325EC-0EB0-486B-9059-E87CEF3F5ADA}" type="presParOf" srcId="{2FC3E2F5-22BD-44C7-AAA5-6DFC4E45A269}" destId="{41B9DA0D-7412-4F7F-8BF2-59FC2CB4F182}" srcOrd="1" destOrd="0" presId="urn:microsoft.com/office/officeart/2005/8/layout/process2"/>
    <dgm:cxn modelId="{EC7F9DE1-960E-4EE0-8FEC-4E8448833A65}" type="presParOf" srcId="{41B9DA0D-7412-4F7F-8BF2-59FC2CB4F182}" destId="{26DECAC0-5C35-4145-8A10-6A5F50E6FEC2}" srcOrd="0" destOrd="0" presId="urn:microsoft.com/office/officeart/2005/8/layout/process2"/>
    <dgm:cxn modelId="{09A10D4E-8896-42A0-810A-2D7821B2C506}" type="presParOf" srcId="{2FC3E2F5-22BD-44C7-AAA5-6DFC4E45A269}" destId="{7D1ED6CA-BB00-4799-BD13-55C41E128948}" srcOrd="2" destOrd="0" presId="urn:microsoft.com/office/officeart/2005/8/layout/process2"/>
    <dgm:cxn modelId="{FCB5F2C2-711C-4643-AC1B-2370578B4902}" type="presParOf" srcId="{2FC3E2F5-22BD-44C7-AAA5-6DFC4E45A269}" destId="{E6847E01-35AF-4111-9351-832A4995A171}" srcOrd="3" destOrd="0" presId="urn:microsoft.com/office/officeart/2005/8/layout/process2"/>
    <dgm:cxn modelId="{8EE582AC-97AA-4822-B707-0BA81B1F2EA5}" type="presParOf" srcId="{E6847E01-35AF-4111-9351-832A4995A171}" destId="{9B55ABFE-C891-4397-9CAE-EB1789F47604}" srcOrd="0" destOrd="0" presId="urn:microsoft.com/office/officeart/2005/8/layout/process2"/>
    <dgm:cxn modelId="{05082898-245B-4A5F-8E43-380DE64A7B12}" type="presParOf" srcId="{2FC3E2F5-22BD-44C7-AAA5-6DFC4E45A269}" destId="{A0CDF6E0-AB46-4CE4-9DC8-6189FFEE20CB}" srcOrd="4" destOrd="0" presId="urn:microsoft.com/office/officeart/2005/8/layout/process2"/>
    <dgm:cxn modelId="{AD2FB062-9B10-4FC4-AEDD-42C59B79BBEE}" type="presParOf" srcId="{2FC3E2F5-22BD-44C7-AAA5-6DFC4E45A269}" destId="{C3669A47-5FFB-4FDE-BDBF-7868DC6B9BE1}" srcOrd="5" destOrd="0" presId="urn:microsoft.com/office/officeart/2005/8/layout/process2"/>
    <dgm:cxn modelId="{B6EB38BD-B124-44EA-B0A6-D2ED78F557AA}" type="presParOf" srcId="{C3669A47-5FFB-4FDE-BDBF-7868DC6B9BE1}" destId="{45FEE371-ADEB-46BA-AF2A-08A9DE7B6E68}" srcOrd="0" destOrd="0" presId="urn:microsoft.com/office/officeart/2005/8/layout/process2"/>
    <dgm:cxn modelId="{2A5C5F2E-F510-48D8-AE91-D95A34291434}" type="presParOf" srcId="{2FC3E2F5-22BD-44C7-AAA5-6DFC4E45A269}" destId="{C89ED637-748D-4D5C-852D-32DE461EE64E}" srcOrd="6" destOrd="0" presId="urn:microsoft.com/office/officeart/2005/8/layout/process2"/>
    <dgm:cxn modelId="{0465F921-A269-435B-8666-89251B44C0D2}" type="presParOf" srcId="{2FC3E2F5-22BD-44C7-AAA5-6DFC4E45A269}" destId="{A89F2DC1-6987-4446-9CEF-CAA6DA465F7D}" srcOrd="7" destOrd="0" presId="urn:microsoft.com/office/officeart/2005/8/layout/process2"/>
    <dgm:cxn modelId="{0C4FFA9E-4373-4921-9DDF-97214A310486}" type="presParOf" srcId="{A89F2DC1-6987-4446-9CEF-CAA6DA465F7D}" destId="{548C8700-5335-4314-9A80-31148463ABCD}" srcOrd="0" destOrd="0" presId="urn:microsoft.com/office/officeart/2005/8/layout/process2"/>
    <dgm:cxn modelId="{8C922057-7849-4A26-B39A-A623657B8E0D}" type="presParOf" srcId="{2FC3E2F5-22BD-44C7-AAA5-6DFC4E45A269}" destId="{F6E28EA5-8164-40BC-B955-3B9805E40B7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26C034-BE14-497F-BFF7-C7B6448BEE9D}">
      <dsp:nvSpPr>
        <dsp:cNvPr id="0" name=""/>
        <dsp:cNvSpPr/>
      </dsp:nvSpPr>
      <dsp:spPr>
        <a:xfrm>
          <a:off x="2484701" y="694"/>
          <a:ext cx="3249853" cy="812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err="1" smtClean="0"/>
            <a:t>Find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the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mRNA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sequence</a:t>
          </a:r>
          <a:r>
            <a:rPr lang="es-ES" sz="1500" b="1" kern="1200" dirty="0" smtClean="0"/>
            <a:t> of MMEL1 and MUC6</a:t>
          </a:r>
          <a:endParaRPr lang="es-ES" sz="1500" b="1" kern="1200" dirty="0"/>
        </a:p>
      </dsp:txBody>
      <dsp:txXfrm>
        <a:off x="2484701" y="694"/>
        <a:ext cx="3249853" cy="812463"/>
      </dsp:txXfrm>
    </dsp:sp>
    <dsp:sp modelId="{41B9DA0D-7412-4F7F-8BF2-59FC2CB4F182}">
      <dsp:nvSpPr>
        <dsp:cNvPr id="0" name=""/>
        <dsp:cNvSpPr/>
      </dsp:nvSpPr>
      <dsp:spPr>
        <a:xfrm rot="5400000">
          <a:off x="3957291" y="833469"/>
          <a:ext cx="304673" cy="365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b="1" kern="1200"/>
        </a:p>
      </dsp:txBody>
      <dsp:txXfrm rot="5400000">
        <a:off x="3957291" y="833469"/>
        <a:ext cx="304673" cy="365608"/>
      </dsp:txXfrm>
    </dsp:sp>
    <dsp:sp modelId="{7D1ED6CA-BB00-4799-BD13-55C41E128948}">
      <dsp:nvSpPr>
        <dsp:cNvPr id="0" name=""/>
        <dsp:cNvSpPr/>
      </dsp:nvSpPr>
      <dsp:spPr>
        <a:xfrm>
          <a:off x="2484701" y="1219389"/>
          <a:ext cx="3249853" cy="8124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err="1" smtClean="0"/>
            <a:t>Search</a:t>
          </a:r>
          <a:r>
            <a:rPr lang="es-ES" sz="1500" b="1" kern="1200" dirty="0" smtClean="0"/>
            <a:t> homologues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(MEGABLAST </a:t>
          </a:r>
          <a:r>
            <a:rPr lang="es-ES" sz="1500" b="1" kern="1200" dirty="0" err="1" smtClean="0"/>
            <a:t>against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Nucleotide</a:t>
          </a:r>
          <a:r>
            <a:rPr lang="es-ES" sz="1500" b="1" kern="1200" dirty="0" smtClean="0"/>
            <a:t>)</a:t>
          </a:r>
          <a:endParaRPr lang="es-ES" sz="1500" b="1" kern="1200" dirty="0"/>
        </a:p>
      </dsp:txBody>
      <dsp:txXfrm>
        <a:off x="2484701" y="1219389"/>
        <a:ext cx="3249853" cy="812463"/>
      </dsp:txXfrm>
    </dsp:sp>
    <dsp:sp modelId="{E6847E01-35AF-4111-9351-832A4995A171}">
      <dsp:nvSpPr>
        <dsp:cNvPr id="0" name=""/>
        <dsp:cNvSpPr/>
      </dsp:nvSpPr>
      <dsp:spPr>
        <a:xfrm rot="5400000">
          <a:off x="3957291" y="2052164"/>
          <a:ext cx="304673" cy="365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b="1" kern="1200"/>
        </a:p>
      </dsp:txBody>
      <dsp:txXfrm rot="5400000">
        <a:off x="3957291" y="2052164"/>
        <a:ext cx="304673" cy="365608"/>
      </dsp:txXfrm>
    </dsp:sp>
    <dsp:sp modelId="{A0CDF6E0-AB46-4CE4-9DC8-6189FFEE20CB}">
      <dsp:nvSpPr>
        <dsp:cNvPr id="0" name=""/>
        <dsp:cNvSpPr/>
      </dsp:nvSpPr>
      <dsp:spPr>
        <a:xfrm>
          <a:off x="2484701" y="2438084"/>
          <a:ext cx="3249853" cy="8124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err="1" smtClean="0"/>
            <a:t>Download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the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sequences</a:t>
          </a:r>
          <a:r>
            <a:rPr lang="es-ES" sz="1500" b="1" kern="1200" dirty="0" smtClean="0"/>
            <a:t> in FASTA </a:t>
          </a:r>
          <a:r>
            <a:rPr lang="es-ES" sz="1500" b="1" kern="1200" dirty="0" err="1" smtClean="0"/>
            <a:t>file</a:t>
          </a:r>
          <a:endParaRPr lang="es-ES" sz="1500" b="1" kern="1200" dirty="0"/>
        </a:p>
      </dsp:txBody>
      <dsp:txXfrm>
        <a:off x="2484701" y="2438084"/>
        <a:ext cx="3249853" cy="812463"/>
      </dsp:txXfrm>
    </dsp:sp>
    <dsp:sp modelId="{C3669A47-5FFB-4FDE-BDBF-7868DC6B9BE1}">
      <dsp:nvSpPr>
        <dsp:cNvPr id="0" name=""/>
        <dsp:cNvSpPr/>
      </dsp:nvSpPr>
      <dsp:spPr>
        <a:xfrm rot="5400000">
          <a:off x="3957291" y="3270859"/>
          <a:ext cx="304673" cy="365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b="1" kern="1200"/>
        </a:p>
      </dsp:txBody>
      <dsp:txXfrm rot="5400000">
        <a:off x="3957291" y="3270859"/>
        <a:ext cx="304673" cy="365608"/>
      </dsp:txXfrm>
    </dsp:sp>
    <dsp:sp modelId="{C89ED637-748D-4D5C-852D-32DE461EE64E}">
      <dsp:nvSpPr>
        <dsp:cNvPr id="0" name=""/>
        <dsp:cNvSpPr/>
      </dsp:nvSpPr>
      <dsp:spPr>
        <a:xfrm>
          <a:off x="2484701" y="3656779"/>
          <a:ext cx="3249853" cy="8124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MSA </a:t>
          </a:r>
          <a:r>
            <a:rPr lang="es-ES" sz="1500" b="1" kern="1200" dirty="0" err="1" smtClean="0"/>
            <a:t>using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Clustal</a:t>
          </a:r>
          <a:r>
            <a:rPr lang="es-ES" sz="1500" b="1" kern="1200" dirty="0" smtClean="0"/>
            <a:t> Omega and MUSCLE</a:t>
          </a:r>
          <a:endParaRPr lang="es-ES" sz="1500" b="1" kern="1200" dirty="0"/>
        </a:p>
      </dsp:txBody>
      <dsp:txXfrm>
        <a:off x="2484701" y="3656779"/>
        <a:ext cx="3249853" cy="812463"/>
      </dsp:txXfrm>
    </dsp:sp>
    <dsp:sp modelId="{A89F2DC1-6987-4446-9CEF-CAA6DA465F7D}">
      <dsp:nvSpPr>
        <dsp:cNvPr id="0" name=""/>
        <dsp:cNvSpPr/>
      </dsp:nvSpPr>
      <dsp:spPr>
        <a:xfrm rot="5400000">
          <a:off x="3957291" y="4489554"/>
          <a:ext cx="304673" cy="365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b="1" kern="1200"/>
        </a:p>
      </dsp:txBody>
      <dsp:txXfrm rot="5400000">
        <a:off x="3957291" y="4489554"/>
        <a:ext cx="304673" cy="365608"/>
      </dsp:txXfrm>
    </dsp:sp>
    <dsp:sp modelId="{F6E28EA5-8164-40BC-B955-3B9805E40B76}">
      <dsp:nvSpPr>
        <dsp:cNvPr id="0" name=""/>
        <dsp:cNvSpPr/>
      </dsp:nvSpPr>
      <dsp:spPr>
        <a:xfrm>
          <a:off x="2484701" y="4875474"/>
          <a:ext cx="3249853" cy="8124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MUSCLE </a:t>
          </a:r>
          <a:r>
            <a:rPr lang="es-ES" sz="1500" b="1" kern="1200" dirty="0" err="1" smtClean="0"/>
            <a:t>alignment</a:t>
          </a:r>
          <a:r>
            <a:rPr lang="es-ES" sz="1500" b="1" kern="1200" dirty="0" smtClean="0"/>
            <a:t> and </a:t>
          </a:r>
          <a:r>
            <a:rPr lang="es-ES" sz="1500" b="1" kern="1200" dirty="0" err="1" smtClean="0"/>
            <a:t>Clustal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alignment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for</a:t>
          </a:r>
          <a:r>
            <a:rPr lang="es-ES" sz="1500" b="1" kern="1200" dirty="0" smtClean="0"/>
            <a:t> </a:t>
          </a:r>
          <a:r>
            <a:rPr lang="es-ES" sz="1500" b="1" kern="1200" dirty="0" err="1" smtClean="0"/>
            <a:t>each</a:t>
          </a:r>
          <a:r>
            <a:rPr lang="es-ES" sz="1500" b="1" kern="1200" dirty="0" smtClean="0"/>
            <a:t> gene</a:t>
          </a:r>
          <a:endParaRPr lang="es-ES" sz="1500" b="1" kern="1200" dirty="0"/>
        </a:p>
      </dsp:txBody>
      <dsp:txXfrm>
        <a:off x="2484701" y="4875474"/>
        <a:ext cx="3249853" cy="81246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26C034-BE14-497F-BFF7-C7B6448BEE9D}">
      <dsp:nvSpPr>
        <dsp:cNvPr id="0" name=""/>
        <dsp:cNvSpPr/>
      </dsp:nvSpPr>
      <dsp:spPr>
        <a:xfrm>
          <a:off x="2520701" y="738"/>
          <a:ext cx="3455540" cy="8638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Distance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matrix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using</a:t>
          </a:r>
          <a:r>
            <a:rPr lang="es-ES" sz="1800" b="1" kern="1200" dirty="0" smtClean="0"/>
            <a:t> K80</a:t>
          </a:r>
          <a:endParaRPr lang="es-ES" sz="1800" b="1" kern="1200" dirty="0"/>
        </a:p>
      </dsp:txBody>
      <dsp:txXfrm>
        <a:off x="2520701" y="738"/>
        <a:ext cx="3455540" cy="863885"/>
      </dsp:txXfrm>
    </dsp:sp>
    <dsp:sp modelId="{41B9DA0D-7412-4F7F-8BF2-59FC2CB4F182}">
      <dsp:nvSpPr>
        <dsp:cNvPr id="0" name=""/>
        <dsp:cNvSpPr/>
      </dsp:nvSpPr>
      <dsp:spPr>
        <a:xfrm rot="5400000">
          <a:off x="4086493" y="886220"/>
          <a:ext cx="323956" cy="388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5400000">
        <a:off x="4086493" y="886220"/>
        <a:ext cx="323956" cy="388748"/>
      </dsp:txXfrm>
    </dsp:sp>
    <dsp:sp modelId="{7D1ED6CA-BB00-4799-BD13-55C41E128948}">
      <dsp:nvSpPr>
        <dsp:cNvPr id="0" name=""/>
        <dsp:cNvSpPr/>
      </dsp:nvSpPr>
      <dsp:spPr>
        <a:xfrm>
          <a:off x="2520701" y="1296565"/>
          <a:ext cx="3455540" cy="863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NJ </a:t>
          </a:r>
          <a:r>
            <a:rPr lang="es-ES" sz="1800" b="1" kern="1200" dirty="0" err="1" smtClean="0"/>
            <a:t>tree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building</a:t>
          </a:r>
          <a:endParaRPr lang="es-ES" sz="1800" b="1" kern="1200" dirty="0"/>
        </a:p>
      </dsp:txBody>
      <dsp:txXfrm>
        <a:off x="2520701" y="1296565"/>
        <a:ext cx="3455540" cy="863885"/>
      </dsp:txXfrm>
    </dsp:sp>
    <dsp:sp modelId="{E6847E01-35AF-4111-9351-832A4995A171}">
      <dsp:nvSpPr>
        <dsp:cNvPr id="0" name=""/>
        <dsp:cNvSpPr/>
      </dsp:nvSpPr>
      <dsp:spPr>
        <a:xfrm rot="5400000">
          <a:off x="4086493" y="2182048"/>
          <a:ext cx="323956" cy="388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5400000">
        <a:off x="4086493" y="2182048"/>
        <a:ext cx="323956" cy="388748"/>
      </dsp:txXfrm>
    </dsp:sp>
    <dsp:sp modelId="{A0CDF6E0-AB46-4CE4-9DC8-6189FFEE20CB}">
      <dsp:nvSpPr>
        <dsp:cNvPr id="0" name=""/>
        <dsp:cNvSpPr/>
      </dsp:nvSpPr>
      <dsp:spPr>
        <a:xfrm>
          <a:off x="2520701" y="2592393"/>
          <a:ext cx="3455540" cy="8638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Model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testing</a:t>
          </a:r>
          <a:endParaRPr lang="es-ES" sz="1800" b="1" kern="1200" dirty="0"/>
        </a:p>
      </dsp:txBody>
      <dsp:txXfrm>
        <a:off x="2520701" y="2592393"/>
        <a:ext cx="3455540" cy="863885"/>
      </dsp:txXfrm>
    </dsp:sp>
    <dsp:sp modelId="{C3669A47-5FFB-4FDE-BDBF-7868DC6B9BE1}">
      <dsp:nvSpPr>
        <dsp:cNvPr id="0" name=""/>
        <dsp:cNvSpPr/>
      </dsp:nvSpPr>
      <dsp:spPr>
        <a:xfrm rot="5400000">
          <a:off x="4086493" y="3477875"/>
          <a:ext cx="323956" cy="388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5400000">
        <a:off x="4086493" y="3477875"/>
        <a:ext cx="323956" cy="388748"/>
      </dsp:txXfrm>
    </dsp:sp>
    <dsp:sp modelId="{C89ED637-748D-4D5C-852D-32DE461EE64E}">
      <dsp:nvSpPr>
        <dsp:cNvPr id="0" name=""/>
        <dsp:cNvSpPr/>
      </dsp:nvSpPr>
      <dsp:spPr>
        <a:xfrm>
          <a:off x="2520701" y="3888221"/>
          <a:ext cx="3455540" cy="8638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Tree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fitting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with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the</a:t>
          </a:r>
          <a:r>
            <a:rPr lang="es-ES" sz="1800" b="1" kern="1200" dirty="0" smtClean="0"/>
            <a:t> new more </a:t>
          </a:r>
          <a:r>
            <a:rPr lang="es-ES" sz="1800" b="1" kern="1200" dirty="0" err="1" smtClean="0"/>
            <a:t>suitable</a:t>
          </a:r>
          <a:r>
            <a:rPr lang="es-ES" sz="1800" b="1" kern="1200" dirty="0" smtClean="0"/>
            <a:t> </a:t>
          </a:r>
          <a:r>
            <a:rPr lang="es-ES" sz="1800" b="1" kern="1200" dirty="0" err="1" smtClean="0"/>
            <a:t>model</a:t>
          </a:r>
          <a:r>
            <a:rPr lang="es-ES" sz="1800" b="1" kern="1200" dirty="0" smtClean="0"/>
            <a:t> and </a:t>
          </a:r>
          <a:r>
            <a:rPr lang="es-ES" sz="1800" b="1" kern="1200" dirty="0" err="1" smtClean="0"/>
            <a:t>plotting</a:t>
          </a:r>
          <a:endParaRPr lang="es-ES" sz="1800" b="1" kern="1200" dirty="0"/>
        </a:p>
      </dsp:txBody>
      <dsp:txXfrm>
        <a:off x="2520701" y="3888221"/>
        <a:ext cx="3455540" cy="863885"/>
      </dsp:txXfrm>
    </dsp:sp>
    <dsp:sp modelId="{A89F2DC1-6987-4446-9CEF-CAA6DA465F7D}">
      <dsp:nvSpPr>
        <dsp:cNvPr id="0" name=""/>
        <dsp:cNvSpPr/>
      </dsp:nvSpPr>
      <dsp:spPr>
        <a:xfrm rot="5400000">
          <a:off x="4086493" y="4773703"/>
          <a:ext cx="323956" cy="388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5400000">
        <a:off x="4086493" y="4773703"/>
        <a:ext cx="323956" cy="388748"/>
      </dsp:txXfrm>
    </dsp:sp>
    <dsp:sp modelId="{F6E28EA5-8164-40BC-B955-3B9805E40B76}">
      <dsp:nvSpPr>
        <dsp:cNvPr id="0" name=""/>
        <dsp:cNvSpPr/>
      </dsp:nvSpPr>
      <dsp:spPr>
        <a:xfrm>
          <a:off x="2520701" y="5184048"/>
          <a:ext cx="3455540" cy="8638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Bootstrapping</a:t>
          </a:r>
          <a:endParaRPr lang="es-ES" sz="1800" b="1" kern="1200" dirty="0"/>
        </a:p>
      </dsp:txBody>
      <dsp:txXfrm>
        <a:off x="2520701" y="5184048"/>
        <a:ext cx="3455540" cy="86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C593ABC-4411-48EE-A922-075D532B47F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3ABC-4411-48EE-A922-075D532B47F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2D18CE3-CD3C-4A58-9315-CFAF769622E3}" type="datetimeFigureOut">
              <a:rPr lang="es-ES" smtClean="0"/>
              <a:t>27/03/2014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C593ABC-4411-48EE-A922-075D532B47F6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Project </a:t>
            </a:r>
            <a:r>
              <a:rPr lang="es-ES" dirty="0" err="1" smtClean="0"/>
              <a:t>Assignment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Applied</a:t>
            </a:r>
            <a:r>
              <a:rPr lang="es-ES" dirty="0" smtClean="0"/>
              <a:t> </a:t>
            </a:r>
            <a:r>
              <a:rPr lang="es-ES" dirty="0" err="1" smtClean="0"/>
              <a:t>Bioinformatics</a:t>
            </a:r>
            <a:endParaRPr lang="es-ES" dirty="0" smtClean="0"/>
          </a:p>
          <a:p>
            <a:r>
              <a:rPr lang="es-ES" dirty="0" smtClean="0"/>
              <a:t>Mario L. Martin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building</a:t>
            </a:r>
            <a:r>
              <a:rPr lang="es-ES" dirty="0" smtClean="0"/>
              <a:t> and </a:t>
            </a:r>
            <a:r>
              <a:rPr lang="es-ES" dirty="0" err="1" smtClean="0"/>
              <a:t>phylogenetic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79512" y="404664"/>
          <a:ext cx="8496944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/>
          <a:lstStyle/>
          <a:p>
            <a:r>
              <a:rPr lang="es-ES" b="1" dirty="0" err="1" smtClean="0"/>
              <a:t>Things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</a:t>
            </a:r>
            <a:r>
              <a:rPr lang="es-ES" b="1" dirty="0" err="1" smtClean="0"/>
              <a:t>be</a:t>
            </a:r>
            <a:r>
              <a:rPr lang="es-ES" b="1" dirty="0" smtClean="0"/>
              <a:t> </a:t>
            </a:r>
            <a:r>
              <a:rPr lang="es-ES" b="1" dirty="0" err="1" smtClean="0"/>
              <a:t>considered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genomic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Protein</a:t>
            </a:r>
            <a:r>
              <a:rPr lang="es-ES" dirty="0" smtClean="0"/>
              <a:t> </a:t>
            </a:r>
            <a:r>
              <a:rPr lang="es-ES" dirty="0" err="1" smtClean="0"/>
              <a:t>alignment</a:t>
            </a:r>
            <a:r>
              <a:rPr lang="es-ES" dirty="0" smtClean="0"/>
              <a:t> + </a:t>
            </a:r>
            <a:r>
              <a:rPr lang="es-ES" dirty="0" err="1" smtClean="0"/>
              <a:t>tree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More </a:t>
            </a:r>
            <a:r>
              <a:rPr lang="es-ES" dirty="0" err="1" smtClean="0"/>
              <a:t>practise</a:t>
            </a:r>
            <a:r>
              <a:rPr lang="es-ES" dirty="0" smtClean="0"/>
              <a:t> (in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fields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Ovweview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0 Imagen" descr="Overview Project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Identification of the most differentially expressed genes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</a:t>
            </a:r>
            <a:r>
              <a:rPr lang="es-ES" dirty="0" smtClean="0"/>
              <a:t> of genes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buNone/>
            </a:pPr>
            <a:r>
              <a:rPr lang="es-ES" b="1" u="sng" dirty="0" err="1" smtClean="0"/>
              <a:t>Microarray</a:t>
            </a:r>
            <a:r>
              <a:rPr lang="es-ES" b="1" u="sng" dirty="0" smtClean="0"/>
              <a:t>			RNA-</a:t>
            </a:r>
            <a:r>
              <a:rPr lang="es-ES" b="1" u="sng" dirty="0" err="1" smtClean="0"/>
              <a:t>Sequencing</a:t>
            </a:r>
            <a:endParaRPr lang="es-ES" b="1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Homologues </a:t>
            </a:r>
            <a:r>
              <a:rPr lang="es-ES" dirty="0" err="1" smtClean="0"/>
              <a:t>search</a:t>
            </a:r>
            <a:r>
              <a:rPr lang="es-ES" dirty="0" smtClean="0"/>
              <a:t> and </a:t>
            </a:r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sequence</a:t>
            </a:r>
            <a:r>
              <a:rPr lang="es-ES" dirty="0" smtClean="0"/>
              <a:t> </a:t>
            </a:r>
            <a:r>
              <a:rPr lang="es-ES" dirty="0" err="1" smtClean="0"/>
              <a:t>alignment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Nucleotide</a:t>
            </a:r>
            <a:r>
              <a:rPr lang="es-ES" dirty="0" smtClean="0"/>
              <a:t> </a:t>
            </a:r>
            <a:r>
              <a:rPr lang="es-ES" dirty="0" err="1" smtClean="0"/>
              <a:t>loci</a:t>
            </a:r>
            <a:r>
              <a:rPr lang="es-ES" dirty="0" smtClean="0"/>
              <a:t> </a:t>
            </a:r>
            <a:r>
              <a:rPr lang="es-ES" dirty="0" err="1" smtClean="0"/>
              <a:t>sequences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ENSEMBL </a:t>
            </a:r>
            <a:r>
              <a:rPr lang="es-ES" dirty="0" err="1" smtClean="0"/>
              <a:t>sequences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Nucleotide</a:t>
            </a:r>
            <a:r>
              <a:rPr lang="es-ES" dirty="0" smtClean="0"/>
              <a:t> </a:t>
            </a:r>
            <a:r>
              <a:rPr lang="es-ES" dirty="0" err="1" smtClean="0"/>
              <a:t>mRNA</a:t>
            </a:r>
            <a:r>
              <a:rPr lang="es-ES" dirty="0" smtClean="0"/>
              <a:t> </a:t>
            </a:r>
            <a:r>
              <a:rPr lang="es-ES" dirty="0" err="1" smtClean="0"/>
              <a:t>sequences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ultiplicar"/>
          <p:cNvSpPr/>
          <p:nvPr/>
        </p:nvSpPr>
        <p:spPr>
          <a:xfrm>
            <a:off x="1979712" y="1196752"/>
            <a:ext cx="1656184" cy="15841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Multiplicar"/>
          <p:cNvSpPr/>
          <p:nvPr/>
        </p:nvSpPr>
        <p:spPr>
          <a:xfrm>
            <a:off x="1979712" y="2708920"/>
            <a:ext cx="1656184" cy="15841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724128" y="1628800"/>
            <a:ext cx="1457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FF0000"/>
                </a:solidFill>
              </a:rPr>
              <a:t>Too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long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04048" y="3284984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FF0000"/>
                </a:solidFill>
              </a:rPr>
              <a:t>Uncompleted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9" name="8 Sol"/>
          <p:cNvSpPr/>
          <p:nvPr/>
        </p:nvSpPr>
        <p:spPr>
          <a:xfrm>
            <a:off x="6156176" y="4437112"/>
            <a:ext cx="1296144" cy="1296144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79512" y="404664"/>
          <a:ext cx="821925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</TotalTime>
  <Words>116</Words>
  <Application>Microsoft Office PowerPoint</Application>
  <PresentationFormat>Presentación en pantalla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Técnico</vt:lpstr>
      <vt:lpstr>Project Assignment</vt:lpstr>
      <vt:lpstr>Ovweview</vt:lpstr>
      <vt:lpstr>Diapositiva 3</vt:lpstr>
      <vt:lpstr>Identification of the most differentially expressed genes </vt:lpstr>
      <vt:lpstr>Diapositiva 5</vt:lpstr>
      <vt:lpstr>List of genes</vt:lpstr>
      <vt:lpstr>Homologues search and multiple sequence alignment</vt:lpstr>
      <vt:lpstr>Diapositiva 8</vt:lpstr>
      <vt:lpstr>Diapositiva 9</vt:lpstr>
      <vt:lpstr>Tree building and phylogenetic analysis</vt:lpstr>
      <vt:lpstr>Diapositiva 11</vt:lpstr>
      <vt:lpstr>Diapositiva 12</vt:lpstr>
      <vt:lpstr>Things to be considered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</dc:title>
  <dc:creator>Racek</dc:creator>
  <cp:lastModifiedBy>Racek</cp:lastModifiedBy>
  <cp:revision>1</cp:revision>
  <dcterms:created xsi:type="dcterms:W3CDTF">2014-03-27T04:21:29Z</dcterms:created>
  <dcterms:modified xsi:type="dcterms:W3CDTF">2014-03-27T04:52:33Z</dcterms:modified>
</cp:coreProperties>
</file>