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8" r:id="rId4"/>
    <p:sldId id="277" r:id="rId5"/>
    <p:sldId id="257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69" r:id="rId22"/>
    <p:sldId id="268" r:id="rId23"/>
    <p:sldId id="279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48520-42E7-40C2-931B-56B796B53218}" type="doc">
      <dgm:prSet loTypeId="urn:microsoft.com/office/officeart/2005/8/layout/process2" loCatId="process" qsTypeId="urn:microsoft.com/office/officeart/2005/8/quickstyle/simple1" qsCatId="simple" csTypeId="urn:microsoft.com/office/officeart/2005/8/colors/colorful1#1" csCatId="colorful" phldr="1"/>
      <dgm:spPr/>
    </dgm:pt>
    <dgm:pt modelId="{ECBB4D65-47DC-45CF-A44D-A641DAAFDA30}">
      <dgm:prSet phldrT="[Texto]"/>
      <dgm:spPr/>
      <dgm:t>
        <a:bodyPr/>
        <a:lstStyle/>
        <a:p>
          <a:r>
            <a:rPr lang="es-ES" b="1" dirty="0" err="1" smtClean="0"/>
            <a:t>Find</a:t>
          </a:r>
          <a:r>
            <a:rPr lang="es-ES" b="1" dirty="0" smtClean="0"/>
            <a:t> </a:t>
          </a:r>
          <a:r>
            <a:rPr lang="es-ES" b="1" dirty="0" err="1" smtClean="0"/>
            <a:t>the</a:t>
          </a:r>
          <a:r>
            <a:rPr lang="es-ES" b="1" dirty="0" smtClean="0"/>
            <a:t> </a:t>
          </a:r>
          <a:r>
            <a:rPr lang="es-ES" b="1" dirty="0" err="1" smtClean="0"/>
            <a:t>mRNA</a:t>
          </a:r>
          <a:r>
            <a:rPr lang="es-ES" b="1" dirty="0" smtClean="0"/>
            <a:t> </a:t>
          </a:r>
          <a:r>
            <a:rPr lang="es-ES" b="1" dirty="0" err="1" smtClean="0"/>
            <a:t>sequence</a:t>
          </a:r>
          <a:r>
            <a:rPr lang="es-ES" b="1" dirty="0" smtClean="0"/>
            <a:t> of MMEL1 and MUC6</a:t>
          </a:r>
          <a:endParaRPr lang="es-ES" b="1" dirty="0"/>
        </a:p>
      </dgm:t>
    </dgm:pt>
    <dgm:pt modelId="{F638CCE3-F368-408E-BE93-03719F005ED6}" type="parTrans" cxnId="{A8728207-2138-42E9-9D28-B54BD1682BA6}">
      <dgm:prSet/>
      <dgm:spPr/>
      <dgm:t>
        <a:bodyPr/>
        <a:lstStyle/>
        <a:p>
          <a:endParaRPr lang="es-ES" b="1"/>
        </a:p>
      </dgm:t>
    </dgm:pt>
    <dgm:pt modelId="{385E5854-567A-4040-825F-6FBB20D61023}" type="sibTrans" cxnId="{A8728207-2138-42E9-9D28-B54BD1682BA6}">
      <dgm:prSet/>
      <dgm:spPr/>
      <dgm:t>
        <a:bodyPr/>
        <a:lstStyle/>
        <a:p>
          <a:endParaRPr lang="es-ES" b="1"/>
        </a:p>
      </dgm:t>
    </dgm:pt>
    <dgm:pt modelId="{3878E6C4-DC61-45E4-90E1-9361CFB4B7C8}">
      <dgm:prSet phldrT="[Texto]"/>
      <dgm:spPr/>
      <dgm:t>
        <a:bodyPr/>
        <a:lstStyle/>
        <a:p>
          <a:r>
            <a:rPr lang="es-ES" b="1" dirty="0" err="1" smtClean="0"/>
            <a:t>Search</a:t>
          </a:r>
          <a:r>
            <a:rPr lang="es-ES" b="1" dirty="0" smtClean="0"/>
            <a:t> homologues </a:t>
          </a:r>
        </a:p>
        <a:p>
          <a:r>
            <a:rPr lang="es-ES" b="1" dirty="0" smtClean="0"/>
            <a:t>(MEGABLAST </a:t>
          </a:r>
          <a:r>
            <a:rPr lang="es-ES" b="1" dirty="0" err="1" smtClean="0"/>
            <a:t>against</a:t>
          </a:r>
          <a:r>
            <a:rPr lang="es-ES" b="1" dirty="0" smtClean="0"/>
            <a:t> </a:t>
          </a:r>
          <a:r>
            <a:rPr lang="es-ES" b="1" dirty="0" err="1" smtClean="0"/>
            <a:t>Nucleotide</a:t>
          </a:r>
          <a:r>
            <a:rPr lang="es-ES" b="1" dirty="0" smtClean="0"/>
            <a:t>)</a:t>
          </a:r>
          <a:endParaRPr lang="es-ES" b="1" dirty="0"/>
        </a:p>
      </dgm:t>
    </dgm:pt>
    <dgm:pt modelId="{E9A5D802-A63A-4888-AB7E-C1A8DCE31A4A}" type="parTrans" cxnId="{5411D01D-B5F2-4B89-9292-12DA2F23F2C8}">
      <dgm:prSet/>
      <dgm:spPr/>
      <dgm:t>
        <a:bodyPr/>
        <a:lstStyle/>
        <a:p>
          <a:endParaRPr lang="es-ES" b="1"/>
        </a:p>
      </dgm:t>
    </dgm:pt>
    <dgm:pt modelId="{3F6612F8-2073-41EB-8217-AA0750B481B1}" type="sibTrans" cxnId="{5411D01D-B5F2-4B89-9292-12DA2F23F2C8}">
      <dgm:prSet/>
      <dgm:spPr/>
      <dgm:t>
        <a:bodyPr/>
        <a:lstStyle/>
        <a:p>
          <a:endParaRPr lang="es-ES" b="1"/>
        </a:p>
      </dgm:t>
    </dgm:pt>
    <dgm:pt modelId="{7A183166-C554-448B-ACA8-2E4445859882}">
      <dgm:prSet phldrT="[Texto]"/>
      <dgm:spPr/>
      <dgm:t>
        <a:bodyPr/>
        <a:lstStyle/>
        <a:p>
          <a:r>
            <a:rPr lang="es-ES" b="1" dirty="0" err="1" smtClean="0"/>
            <a:t>Download</a:t>
          </a:r>
          <a:r>
            <a:rPr lang="es-ES" b="1" dirty="0" smtClean="0"/>
            <a:t> </a:t>
          </a:r>
          <a:r>
            <a:rPr lang="es-ES" b="1" dirty="0" err="1" smtClean="0"/>
            <a:t>the</a:t>
          </a:r>
          <a:r>
            <a:rPr lang="es-ES" b="1" dirty="0" smtClean="0"/>
            <a:t> </a:t>
          </a:r>
          <a:r>
            <a:rPr lang="es-ES" b="1" dirty="0" err="1" smtClean="0"/>
            <a:t>sequences</a:t>
          </a:r>
          <a:r>
            <a:rPr lang="es-ES" b="1" dirty="0" smtClean="0"/>
            <a:t> in FASTA </a:t>
          </a:r>
          <a:r>
            <a:rPr lang="es-ES" b="1" dirty="0" err="1" smtClean="0"/>
            <a:t>file</a:t>
          </a:r>
          <a:endParaRPr lang="es-ES" b="1" dirty="0"/>
        </a:p>
      </dgm:t>
    </dgm:pt>
    <dgm:pt modelId="{0C67356A-0079-45F3-8792-1096B2F02A32}" type="parTrans" cxnId="{59078407-C633-4075-95F2-AA09E775A8EA}">
      <dgm:prSet/>
      <dgm:spPr/>
      <dgm:t>
        <a:bodyPr/>
        <a:lstStyle/>
        <a:p>
          <a:endParaRPr lang="es-ES" b="1"/>
        </a:p>
      </dgm:t>
    </dgm:pt>
    <dgm:pt modelId="{73B45698-2B23-4FD9-919B-4288490C4021}" type="sibTrans" cxnId="{59078407-C633-4075-95F2-AA09E775A8EA}">
      <dgm:prSet/>
      <dgm:spPr/>
      <dgm:t>
        <a:bodyPr/>
        <a:lstStyle/>
        <a:p>
          <a:endParaRPr lang="es-ES" b="1"/>
        </a:p>
      </dgm:t>
    </dgm:pt>
    <dgm:pt modelId="{3FC8A18B-75C8-4835-8E5E-9EFE15591997}">
      <dgm:prSet phldrT="[Texto]"/>
      <dgm:spPr/>
      <dgm:t>
        <a:bodyPr/>
        <a:lstStyle/>
        <a:p>
          <a:r>
            <a:rPr lang="es-ES" b="1" dirty="0" smtClean="0"/>
            <a:t>MSA </a:t>
          </a:r>
          <a:r>
            <a:rPr lang="es-ES" b="1" dirty="0" err="1" smtClean="0"/>
            <a:t>using</a:t>
          </a:r>
          <a:r>
            <a:rPr lang="es-ES" b="1" dirty="0" smtClean="0"/>
            <a:t> </a:t>
          </a:r>
          <a:r>
            <a:rPr lang="es-ES" b="1" dirty="0" err="1" smtClean="0"/>
            <a:t>Clustal</a:t>
          </a:r>
          <a:r>
            <a:rPr lang="es-ES" b="1" dirty="0" smtClean="0"/>
            <a:t> Omega and MUSCLE</a:t>
          </a:r>
          <a:endParaRPr lang="es-ES" b="1" dirty="0"/>
        </a:p>
      </dgm:t>
    </dgm:pt>
    <dgm:pt modelId="{1C8CC32E-4B07-4B30-A12C-3E1D46BFE90D}" type="parTrans" cxnId="{454F3D3D-7A35-4C01-A84E-E7E7AE8C217A}">
      <dgm:prSet/>
      <dgm:spPr/>
      <dgm:t>
        <a:bodyPr/>
        <a:lstStyle/>
        <a:p>
          <a:endParaRPr lang="es-ES" b="1"/>
        </a:p>
      </dgm:t>
    </dgm:pt>
    <dgm:pt modelId="{BBCBC999-955A-48F7-8F76-BC03D91A8546}" type="sibTrans" cxnId="{454F3D3D-7A35-4C01-A84E-E7E7AE8C217A}">
      <dgm:prSet/>
      <dgm:spPr/>
      <dgm:t>
        <a:bodyPr/>
        <a:lstStyle/>
        <a:p>
          <a:endParaRPr lang="es-ES" b="1"/>
        </a:p>
      </dgm:t>
    </dgm:pt>
    <dgm:pt modelId="{FFAE5D2D-A20A-4861-9E76-87B8F3561723}">
      <dgm:prSet phldrT="[Texto]"/>
      <dgm:spPr/>
      <dgm:t>
        <a:bodyPr/>
        <a:lstStyle/>
        <a:p>
          <a:r>
            <a:rPr lang="es-ES" b="1" dirty="0" smtClean="0"/>
            <a:t>MUSCLE </a:t>
          </a:r>
          <a:r>
            <a:rPr lang="es-ES" b="1" dirty="0" err="1" smtClean="0"/>
            <a:t>alignment</a:t>
          </a:r>
          <a:r>
            <a:rPr lang="es-ES" b="1" dirty="0" smtClean="0"/>
            <a:t> and </a:t>
          </a:r>
          <a:r>
            <a:rPr lang="es-ES" b="1" dirty="0" err="1" smtClean="0"/>
            <a:t>Clustal</a:t>
          </a:r>
          <a:r>
            <a:rPr lang="es-ES" b="1" dirty="0" smtClean="0"/>
            <a:t> </a:t>
          </a:r>
          <a:r>
            <a:rPr lang="es-ES" b="1" dirty="0" err="1" smtClean="0"/>
            <a:t>alignment</a:t>
          </a:r>
          <a:r>
            <a:rPr lang="es-ES" b="1" dirty="0" smtClean="0"/>
            <a:t> </a:t>
          </a:r>
          <a:r>
            <a:rPr lang="es-ES" b="1" dirty="0" err="1" smtClean="0"/>
            <a:t>for</a:t>
          </a:r>
          <a:r>
            <a:rPr lang="es-ES" b="1" dirty="0" smtClean="0"/>
            <a:t> </a:t>
          </a:r>
          <a:r>
            <a:rPr lang="es-ES" b="1" dirty="0" err="1" smtClean="0"/>
            <a:t>each</a:t>
          </a:r>
          <a:r>
            <a:rPr lang="es-ES" b="1" dirty="0" smtClean="0"/>
            <a:t> gene</a:t>
          </a:r>
          <a:endParaRPr lang="es-ES" b="1" dirty="0"/>
        </a:p>
      </dgm:t>
    </dgm:pt>
    <dgm:pt modelId="{23B34DE3-B786-4831-9F6E-A2D196BD3C41}" type="parTrans" cxnId="{EA006E41-6C3C-43E6-8C33-4CFF6342F802}">
      <dgm:prSet/>
      <dgm:spPr/>
      <dgm:t>
        <a:bodyPr/>
        <a:lstStyle/>
        <a:p>
          <a:endParaRPr lang="es-ES" b="1"/>
        </a:p>
      </dgm:t>
    </dgm:pt>
    <dgm:pt modelId="{0B04FEC4-60A3-4C9A-B9A7-828C1350EF0A}" type="sibTrans" cxnId="{EA006E41-6C3C-43E6-8C33-4CFF6342F802}">
      <dgm:prSet/>
      <dgm:spPr/>
      <dgm:t>
        <a:bodyPr/>
        <a:lstStyle/>
        <a:p>
          <a:endParaRPr lang="es-ES" b="1"/>
        </a:p>
      </dgm:t>
    </dgm:pt>
    <dgm:pt modelId="{2FC3E2F5-22BD-44C7-AAA5-6DFC4E45A269}" type="pres">
      <dgm:prSet presAssocID="{7E248520-42E7-40C2-931B-56B796B53218}" presName="linearFlow" presStyleCnt="0">
        <dgm:presLayoutVars>
          <dgm:resizeHandles val="exact"/>
        </dgm:presLayoutVars>
      </dgm:prSet>
      <dgm:spPr/>
    </dgm:pt>
    <dgm:pt modelId="{9726C034-BE14-497F-BFF7-C7B6448BEE9D}" type="pres">
      <dgm:prSet presAssocID="{ECBB4D65-47DC-45CF-A44D-A641DAAFDA3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B9DA0D-7412-4F7F-8BF2-59FC2CB4F182}" type="pres">
      <dgm:prSet presAssocID="{385E5854-567A-4040-825F-6FBB20D61023}" presName="sibTrans" presStyleLbl="sibTrans2D1" presStyleIdx="0" presStyleCnt="4"/>
      <dgm:spPr/>
      <dgm:t>
        <a:bodyPr/>
        <a:lstStyle/>
        <a:p>
          <a:endParaRPr lang="en-GB"/>
        </a:p>
      </dgm:t>
    </dgm:pt>
    <dgm:pt modelId="{26DECAC0-5C35-4145-8A10-6A5F50E6FEC2}" type="pres">
      <dgm:prSet presAssocID="{385E5854-567A-4040-825F-6FBB20D61023}" presName="connectorText" presStyleLbl="sibTrans2D1" presStyleIdx="0" presStyleCnt="4"/>
      <dgm:spPr/>
      <dgm:t>
        <a:bodyPr/>
        <a:lstStyle/>
        <a:p>
          <a:endParaRPr lang="en-GB"/>
        </a:p>
      </dgm:t>
    </dgm:pt>
    <dgm:pt modelId="{7D1ED6CA-BB00-4799-BD13-55C41E128948}" type="pres">
      <dgm:prSet presAssocID="{3878E6C4-DC61-45E4-90E1-9361CFB4B7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847E01-35AF-4111-9351-832A4995A171}" type="pres">
      <dgm:prSet presAssocID="{3F6612F8-2073-41EB-8217-AA0750B481B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9B55ABFE-C891-4397-9CAE-EB1789F47604}" type="pres">
      <dgm:prSet presAssocID="{3F6612F8-2073-41EB-8217-AA0750B481B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A0CDF6E0-AB46-4CE4-9DC8-6189FFEE20CB}" type="pres">
      <dgm:prSet presAssocID="{7A183166-C554-448B-ACA8-2E444585988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669A47-5FFB-4FDE-BDBF-7868DC6B9BE1}" type="pres">
      <dgm:prSet presAssocID="{73B45698-2B23-4FD9-919B-4288490C4021}" presName="sibTrans" presStyleLbl="sibTrans2D1" presStyleIdx="2" presStyleCnt="4"/>
      <dgm:spPr/>
      <dgm:t>
        <a:bodyPr/>
        <a:lstStyle/>
        <a:p>
          <a:endParaRPr lang="en-GB"/>
        </a:p>
      </dgm:t>
    </dgm:pt>
    <dgm:pt modelId="{45FEE371-ADEB-46BA-AF2A-08A9DE7B6E68}" type="pres">
      <dgm:prSet presAssocID="{73B45698-2B23-4FD9-919B-4288490C4021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C89ED637-748D-4D5C-852D-32DE461EE64E}" type="pres">
      <dgm:prSet presAssocID="{3FC8A18B-75C8-4835-8E5E-9EFE155919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F2DC1-6987-4446-9CEF-CAA6DA465F7D}" type="pres">
      <dgm:prSet presAssocID="{BBCBC999-955A-48F7-8F76-BC03D91A8546}" presName="sibTrans" presStyleLbl="sibTrans2D1" presStyleIdx="3" presStyleCnt="4"/>
      <dgm:spPr/>
      <dgm:t>
        <a:bodyPr/>
        <a:lstStyle/>
        <a:p>
          <a:endParaRPr lang="en-GB"/>
        </a:p>
      </dgm:t>
    </dgm:pt>
    <dgm:pt modelId="{548C8700-5335-4314-9A80-31148463ABCD}" type="pres">
      <dgm:prSet presAssocID="{BBCBC999-955A-48F7-8F76-BC03D91A8546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F6E28EA5-8164-40BC-B955-3B9805E40B76}" type="pres">
      <dgm:prSet presAssocID="{FFAE5D2D-A20A-4861-9E76-87B8F35617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619A91E-3AF7-40AC-BA32-F7AD7C26D751}" type="presOf" srcId="{385E5854-567A-4040-825F-6FBB20D61023}" destId="{41B9DA0D-7412-4F7F-8BF2-59FC2CB4F182}" srcOrd="0" destOrd="0" presId="urn:microsoft.com/office/officeart/2005/8/layout/process2"/>
    <dgm:cxn modelId="{4834FA49-14F8-44FC-8445-846ABBF21CA8}" type="presOf" srcId="{3FC8A18B-75C8-4835-8E5E-9EFE15591997}" destId="{C89ED637-748D-4D5C-852D-32DE461EE64E}" srcOrd="0" destOrd="0" presId="urn:microsoft.com/office/officeart/2005/8/layout/process2"/>
    <dgm:cxn modelId="{6DF23F0A-8089-455D-B8A1-C298A6E8800C}" type="presOf" srcId="{BBCBC999-955A-48F7-8F76-BC03D91A8546}" destId="{A89F2DC1-6987-4446-9CEF-CAA6DA465F7D}" srcOrd="0" destOrd="0" presId="urn:microsoft.com/office/officeart/2005/8/layout/process2"/>
    <dgm:cxn modelId="{FC8AFE84-C055-414D-8C4B-C6EB2560F3DA}" type="presOf" srcId="{FFAE5D2D-A20A-4861-9E76-87B8F3561723}" destId="{F6E28EA5-8164-40BC-B955-3B9805E40B76}" srcOrd="0" destOrd="0" presId="urn:microsoft.com/office/officeart/2005/8/layout/process2"/>
    <dgm:cxn modelId="{2E77AD7F-4D7A-418F-915C-32FF6F86085C}" type="presOf" srcId="{ECBB4D65-47DC-45CF-A44D-A641DAAFDA30}" destId="{9726C034-BE14-497F-BFF7-C7B6448BEE9D}" srcOrd="0" destOrd="0" presId="urn:microsoft.com/office/officeart/2005/8/layout/process2"/>
    <dgm:cxn modelId="{E3CEDB63-98AC-49D4-AC69-D742D06825E3}" type="presOf" srcId="{3F6612F8-2073-41EB-8217-AA0750B481B1}" destId="{E6847E01-35AF-4111-9351-832A4995A171}" srcOrd="0" destOrd="0" presId="urn:microsoft.com/office/officeart/2005/8/layout/process2"/>
    <dgm:cxn modelId="{59078407-C633-4075-95F2-AA09E775A8EA}" srcId="{7E248520-42E7-40C2-931B-56B796B53218}" destId="{7A183166-C554-448B-ACA8-2E4445859882}" srcOrd="2" destOrd="0" parTransId="{0C67356A-0079-45F3-8792-1096B2F02A32}" sibTransId="{73B45698-2B23-4FD9-919B-4288490C4021}"/>
    <dgm:cxn modelId="{B3B03F73-C110-4F70-B2E7-057408602C98}" type="presOf" srcId="{7A183166-C554-448B-ACA8-2E4445859882}" destId="{A0CDF6E0-AB46-4CE4-9DC8-6189FFEE20CB}" srcOrd="0" destOrd="0" presId="urn:microsoft.com/office/officeart/2005/8/layout/process2"/>
    <dgm:cxn modelId="{954F4E16-C617-4C32-BE17-888460C92B46}" type="presOf" srcId="{3F6612F8-2073-41EB-8217-AA0750B481B1}" destId="{9B55ABFE-C891-4397-9CAE-EB1789F47604}" srcOrd="1" destOrd="0" presId="urn:microsoft.com/office/officeart/2005/8/layout/process2"/>
    <dgm:cxn modelId="{454F3D3D-7A35-4C01-A84E-E7E7AE8C217A}" srcId="{7E248520-42E7-40C2-931B-56B796B53218}" destId="{3FC8A18B-75C8-4835-8E5E-9EFE15591997}" srcOrd="3" destOrd="0" parTransId="{1C8CC32E-4B07-4B30-A12C-3E1D46BFE90D}" sibTransId="{BBCBC999-955A-48F7-8F76-BC03D91A8546}"/>
    <dgm:cxn modelId="{A8728207-2138-42E9-9D28-B54BD1682BA6}" srcId="{7E248520-42E7-40C2-931B-56B796B53218}" destId="{ECBB4D65-47DC-45CF-A44D-A641DAAFDA30}" srcOrd="0" destOrd="0" parTransId="{F638CCE3-F368-408E-BE93-03719F005ED6}" sibTransId="{385E5854-567A-4040-825F-6FBB20D61023}"/>
    <dgm:cxn modelId="{4BE7A2C3-ABB3-4E41-AE11-391F9BD575BF}" type="presOf" srcId="{7E248520-42E7-40C2-931B-56B796B53218}" destId="{2FC3E2F5-22BD-44C7-AAA5-6DFC4E45A269}" srcOrd="0" destOrd="0" presId="urn:microsoft.com/office/officeart/2005/8/layout/process2"/>
    <dgm:cxn modelId="{F94FD500-9B54-4712-9992-5D605DA09C44}" type="presOf" srcId="{73B45698-2B23-4FD9-919B-4288490C4021}" destId="{C3669A47-5FFB-4FDE-BDBF-7868DC6B9BE1}" srcOrd="0" destOrd="0" presId="urn:microsoft.com/office/officeart/2005/8/layout/process2"/>
    <dgm:cxn modelId="{C22AE48B-B7C8-4AC4-B6F1-EFD78350E51C}" type="presOf" srcId="{BBCBC999-955A-48F7-8F76-BC03D91A8546}" destId="{548C8700-5335-4314-9A80-31148463ABCD}" srcOrd="1" destOrd="0" presId="urn:microsoft.com/office/officeart/2005/8/layout/process2"/>
    <dgm:cxn modelId="{4A096534-E172-4B22-B2AB-696DE8A62848}" type="presOf" srcId="{73B45698-2B23-4FD9-919B-4288490C4021}" destId="{45FEE371-ADEB-46BA-AF2A-08A9DE7B6E68}" srcOrd="1" destOrd="0" presId="urn:microsoft.com/office/officeart/2005/8/layout/process2"/>
    <dgm:cxn modelId="{5411D01D-B5F2-4B89-9292-12DA2F23F2C8}" srcId="{7E248520-42E7-40C2-931B-56B796B53218}" destId="{3878E6C4-DC61-45E4-90E1-9361CFB4B7C8}" srcOrd="1" destOrd="0" parTransId="{E9A5D802-A63A-4888-AB7E-C1A8DCE31A4A}" sibTransId="{3F6612F8-2073-41EB-8217-AA0750B481B1}"/>
    <dgm:cxn modelId="{687FFD09-4F8C-4C09-AD55-6CA7CC9DB712}" type="presOf" srcId="{3878E6C4-DC61-45E4-90E1-9361CFB4B7C8}" destId="{7D1ED6CA-BB00-4799-BD13-55C41E128948}" srcOrd="0" destOrd="0" presId="urn:microsoft.com/office/officeart/2005/8/layout/process2"/>
    <dgm:cxn modelId="{029CEEB7-2A48-42EB-911A-CF03E93931B1}" type="presOf" srcId="{385E5854-567A-4040-825F-6FBB20D61023}" destId="{26DECAC0-5C35-4145-8A10-6A5F50E6FEC2}" srcOrd="1" destOrd="0" presId="urn:microsoft.com/office/officeart/2005/8/layout/process2"/>
    <dgm:cxn modelId="{EA006E41-6C3C-43E6-8C33-4CFF6342F802}" srcId="{7E248520-42E7-40C2-931B-56B796B53218}" destId="{FFAE5D2D-A20A-4861-9E76-87B8F3561723}" srcOrd="4" destOrd="0" parTransId="{23B34DE3-B786-4831-9F6E-A2D196BD3C41}" sibTransId="{0B04FEC4-60A3-4C9A-B9A7-828C1350EF0A}"/>
    <dgm:cxn modelId="{14D0F2B5-8B8C-497D-95C3-58637CC19939}" type="presParOf" srcId="{2FC3E2F5-22BD-44C7-AAA5-6DFC4E45A269}" destId="{9726C034-BE14-497F-BFF7-C7B6448BEE9D}" srcOrd="0" destOrd="0" presId="urn:microsoft.com/office/officeart/2005/8/layout/process2"/>
    <dgm:cxn modelId="{1C07ED0E-0467-495B-AE3F-B880DE8EB624}" type="presParOf" srcId="{2FC3E2F5-22BD-44C7-AAA5-6DFC4E45A269}" destId="{41B9DA0D-7412-4F7F-8BF2-59FC2CB4F182}" srcOrd="1" destOrd="0" presId="urn:microsoft.com/office/officeart/2005/8/layout/process2"/>
    <dgm:cxn modelId="{A60B3E28-A9A0-45ED-B22C-890E91C97A30}" type="presParOf" srcId="{41B9DA0D-7412-4F7F-8BF2-59FC2CB4F182}" destId="{26DECAC0-5C35-4145-8A10-6A5F50E6FEC2}" srcOrd="0" destOrd="0" presId="urn:microsoft.com/office/officeart/2005/8/layout/process2"/>
    <dgm:cxn modelId="{A1E0D2E1-F238-4B94-9D31-FDBBFE2AB41B}" type="presParOf" srcId="{2FC3E2F5-22BD-44C7-AAA5-6DFC4E45A269}" destId="{7D1ED6CA-BB00-4799-BD13-55C41E128948}" srcOrd="2" destOrd="0" presId="urn:microsoft.com/office/officeart/2005/8/layout/process2"/>
    <dgm:cxn modelId="{DAECA86B-3410-4731-9879-36ADB33FE21A}" type="presParOf" srcId="{2FC3E2F5-22BD-44C7-AAA5-6DFC4E45A269}" destId="{E6847E01-35AF-4111-9351-832A4995A171}" srcOrd="3" destOrd="0" presId="urn:microsoft.com/office/officeart/2005/8/layout/process2"/>
    <dgm:cxn modelId="{5F3697F7-5AAD-48F9-885E-56644BF99A88}" type="presParOf" srcId="{E6847E01-35AF-4111-9351-832A4995A171}" destId="{9B55ABFE-C891-4397-9CAE-EB1789F47604}" srcOrd="0" destOrd="0" presId="urn:microsoft.com/office/officeart/2005/8/layout/process2"/>
    <dgm:cxn modelId="{5B210BBE-7BA1-4D8A-8BAF-BC7924C45B57}" type="presParOf" srcId="{2FC3E2F5-22BD-44C7-AAA5-6DFC4E45A269}" destId="{A0CDF6E0-AB46-4CE4-9DC8-6189FFEE20CB}" srcOrd="4" destOrd="0" presId="urn:microsoft.com/office/officeart/2005/8/layout/process2"/>
    <dgm:cxn modelId="{5FA9EC46-9ADA-4B4E-A64C-19F941CE48D7}" type="presParOf" srcId="{2FC3E2F5-22BD-44C7-AAA5-6DFC4E45A269}" destId="{C3669A47-5FFB-4FDE-BDBF-7868DC6B9BE1}" srcOrd="5" destOrd="0" presId="urn:microsoft.com/office/officeart/2005/8/layout/process2"/>
    <dgm:cxn modelId="{B28C5488-E590-4197-BF33-D6F842BF7D43}" type="presParOf" srcId="{C3669A47-5FFB-4FDE-BDBF-7868DC6B9BE1}" destId="{45FEE371-ADEB-46BA-AF2A-08A9DE7B6E68}" srcOrd="0" destOrd="0" presId="urn:microsoft.com/office/officeart/2005/8/layout/process2"/>
    <dgm:cxn modelId="{788D6A60-F5E5-4EDD-98BB-AEF900FD7EFC}" type="presParOf" srcId="{2FC3E2F5-22BD-44C7-AAA5-6DFC4E45A269}" destId="{C89ED637-748D-4D5C-852D-32DE461EE64E}" srcOrd="6" destOrd="0" presId="urn:microsoft.com/office/officeart/2005/8/layout/process2"/>
    <dgm:cxn modelId="{49D7E5BB-A082-4D47-BAA6-31C5526FF575}" type="presParOf" srcId="{2FC3E2F5-22BD-44C7-AAA5-6DFC4E45A269}" destId="{A89F2DC1-6987-4446-9CEF-CAA6DA465F7D}" srcOrd="7" destOrd="0" presId="urn:microsoft.com/office/officeart/2005/8/layout/process2"/>
    <dgm:cxn modelId="{03798141-EC4C-4F7C-B26E-F1DC6F971C8F}" type="presParOf" srcId="{A89F2DC1-6987-4446-9CEF-CAA6DA465F7D}" destId="{548C8700-5335-4314-9A80-31148463ABCD}" srcOrd="0" destOrd="0" presId="urn:microsoft.com/office/officeart/2005/8/layout/process2"/>
    <dgm:cxn modelId="{31DA468E-1095-4EE1-ACE4-89501902362B}" type="presParOf" srcId="{2FC3E2F5-22BD-44C7-AAA5-6DFC4E45A269}" destId="{F6E28EA5-8164-40BC-B955-3B9805E40B7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48520-42E7-40C2-931B-56B796B53218}" type="doc">
      <dgm:prSet loTypeId="urn:microsoft.com/office/officeart/2005/8/layout/process2" loCatId="process" qsTypeId="urn:microsoft.com/office/officeart/2005/8/quickstyle/simple1" qsCatId="simple" csTypeId="urn:microsoft.com/office/officeart/2005/8/colors/colorful1#2" csCatId="colorful" phldr="1"/>
      <dgm:spPr/>
    </dgm:pt>
    <dgm:pt modelId="{ECBB4D65-47DC-45CF-A44D-A641DAAFDA30}">
      <dgm:prSet phldrT="[Texto]"/>
      <dgm:spPr/>
      <dgm:t>
        <a:bodyPr/>
        <a:lstStyle/>
        <a:p>
          <a:r>
            <a:rPr lang="es-ES" b="1" dirty="0" err="1" smtClean="0"/>
            <a:t>Distance</a:t>
          </a:r>
          <a:r>
            <a:rPr lang="es-ES" b="1" dirty="0" smtClean="0"/>
            <a:t> </a:t>
          </a:r>
          <a:r>
            <a:rPr lang="es-ES" b="1" dirty="0" err="1" smtClean="0"/>
            <a:t>matrix</a:t>
          </a:r>
          <a:r>
            <a:rPr lang="es-ES" b="1" dirty="0" smtClean="0"/>
            <a:t> </a:t>
          </a:r>
          <a:r>
            <a:rPr lang="es-ES" b="1" dirty="0" err="1" smtClean="0"/>
            <a:t>using</a:t>
          </a:r>
          <a:r>
            <a:rPr lang="es-ES" b="1" dirty="0" smtClean="0"/>
            <a:t> K80</a:t>
          </a:r>
          <a:endParaRPr lang="es-ES" b="1" dirty="0"/>
        </a:p>
      </dgm:t>
    </dgm:pt>
    <dgm:pt modelId="{F638CCE3-F368-408E-BE93-03719F005ED6}" type="parTrans" cxnId="{A8728207-2138-42E9-9D28-B54BD1682BA6}">
      <dgm:prSet/>
      <dgm:spPr/>
      <dgm:t>
        <a:bodyPr/>
        <a:lstStyle/>
        <a:p>
          <a:endParaRPr lang="es-ES"/>
        </a:p>
      </dgm:t>
    </dgm:pt>
    <dgm:pt modelId="{385E5854-567A-4040-825F-6FBB20D61023}" type="sibTrans" cxnId="{A8728207-2138-42E9-9D28-B54BD1682BA6}">
      <dgm:prSet/>
      <dgm:spPr/>
      <dgm:t>
        <a:bodyPr/>
        <a:lstStyle/>
        <a:p>
          <a:endParaRPr lang="es-ES"/>
        </a:p>
      </dgm:t>
    </dgm:pt>
    <dgm:pt modelId="{3878E6C4-DC61-45E4-90E1-9361CFB4B7C8}">
      <dgm:prSet phldrT="[Texto]"/>
      <dgm:spPr/>
      <dgm:t>
        <a:bodyPr/>
        <a:lstStyle/>
        <a:p>
          <a:r>
            <a:rPr lang="es-ES" b="1" dirty="0" smtClean="0"/>
            <a:t>NJ </a:t>
          </a:r>
          <a:r>
            <a:rPr lang="es-ES" b="1" dirty="0" err="1" smtClean="0"/>
            <a:t>tree</a:t>
          </a:r>
          <a:r>
            <a:rPr lang="es-ES" b="1" dirty="0" smtClean="0"/>
            <a:t> </a:t>
          </a:r>
          <a:r>
            <a:rPr lang="es-ES" b="1" dirty="0" err="1" smtClean="0"/>
            <a:t>building</a:t>
          </a:r>
          <a:endParaRPr lang="es-ES" b="1" dirty="0"/>
        </a:p>
      </dgm:t>
    </dgm:pt>
    <dgm:pt modelId="{E9A5D802-A63A-4888-AB7E-C1A8DCE31A4A}" type="parTrans" cxnId="{5411D01D-B5F2-4B89-9292-12DA2F23F2C8}">
      <dgm:prSet/>
      <dgm:spPr/>
      <dgm:t>
        <a:bodyPr/>
        <a:lstStyle/>
        <a:p>
          <a:endParaRPr lang="es-ES"/>
        </a:p>
      </dgm:t>
    </dgm:pt>
    <dgm:pt modelId="{3F6612F8-2073-41EB-8217-AA0750B481B1}" type="sibTrans" cxnId="{5411D01D-B5F2-4B89-9292-12DA2F23F2C8}">
      <dgm:prSet/>
      <dgm:spPr/>
      <dgm:t>
        <a:bodyPr/>
        <a:lstStyle/>
        <a:p>
          <a:endParaRPr lang="es-ES"/>
        </a:p>
      </dgm:t>
    </dgm:pt>
    <dgm:pt modelId="{7A183166-C554-448B-ACA8-2E4445859882}">
      <dgm:prSet phldrT="[Texto]"/>
      <dgm:spPr/>
      <dgm:t>
        <a:bodyPr/>
        <a:lstStyle/>
        <a:p>
          <a:r>
            <a:rPr lang="es-ES" b="1" dirty="0" err="1" smtClean="0"/>
            <a:t>Model</a:t>
          </a:r>
          <a:r>
            <a:rPr lang="es-ES" b="1" dirty="0" smtClean="0"/>
            <a:t> </a:t>
          </a:r>
          <a:r>
            <a:rPr lang="es-ES" b="1" dirty="0" err="1" smtClean="0"/>
            <a:t>testing</a:t>
          </a:r>
          <a:endParaRPr lang="es-ES" b="1" dirty="0"/>
        </a:p>
      </dgm:t>
    </dgm:pt>
    <dgm:pt modelId="{0C67356A-0079-45F3-8792-1096B2F02A32}" type="parTrans" cxnId="{59078407-C633-4075-95F2-AA09E775A8EA}">
      <dgm:prSet/>
      <dgm:spPr/>
      <dgm:t>
        <a:bodyPr/>
        <a:lstStyle/>
        <a:p>
          <a:endParaRPr lang="es-ES"/>
        </a:p>
      </dgm:t>
    </dgm:pt>
    <dgm:pt modelId="{73B45698-2B23-4FD9-919B-4288490C4021}" type="sibTrans" cxnId="{59078407-C633-4075-95F2-AA09E775A8EA}">
      <dgm:prSet/>
      <dgm:spPr/>
      <dgm:t>
        <a:bodyPr/>
        <a:lstStyle/>
        <a:p>
          <a:endParaRPr lang="es-ES"/>
        </a:p>
      </dgm:t>
    </dgm:pt>
    <dgm:pt modelId="{3FC8A18B-75C8-4835-8E5E-9EFE15591997}">
      <dgm:prSet phldrT="[Texto]"/>
      <dgm:spPr/>
      <dgm:t>
        <a:bodyPr/>
        <a:lstStyle/>
        <a:p>
          <a:r>
            <a:rPr lang="es-ES" b="1" dirty="0" err="1" smtClean="0"/>
            <a:t>Tree</a:t>
          </a:r>
          <a:r>
            <a:rPr lang="es-ES" b="1" dirty="0" smtClean="0"/>
            <a:t> </a:t>
          </a:r>
          <a:r>
            <a:rPr lang="es-ES" b="1" dirty="0" err="1" smtClean="0"/>
            <a:t>fitting</a:t>
          </a:r>
          <a:r>
            <a:rPr lang="es-ES" b="1" dirty="0" smtClean="0"/>
            <a:t> </a:t>
          </a:r>
          <a:r>
            <a:rPr lang="es-ES" b="1" dirty="0" err="1" smtClean="0"/>
            <a:t>with</a:t>
          </a:r>
          <a:r>
            <a:rPr lang="es-ES" b="1" dirty="0" smtClean="0"/>
            <a:t> </a:t>
          </a:r>
          <a:r>
            <a:rPr lang="es-ES" b="1" dirty="0" err="1" smtClean="0"/>
            <a:t>the</a:t>
          </a:r>
          <a:r>
            <a:rPr lang="es-ES" b="1" dirty="0" smtClean="0"/>
            <a:t> new more </a:t>
          </a:r>
          <a:r>
            <a:rPr lang="es-ES" b="1" dirty="0" err="1" smtClean="0"/>
            <a:t>suitable</a:t>
          </a:r>
          <a:r>
            <a:rPr lang="es-ES" b="1" dirty="0" smtClean="0"/>
            <a:t> </a:t>
          </a:r>
          <a:r>
            <a:rPr lang="es-ES" b="1" dirty="0" err="1" smtClean="0"/>
            <a:t>model</a:t>
          </a:r>
          <a:r>
            <a:rPr lang="es-ES" b="1" dirty="0" smtClean="0"/>
            <a:t> and </a:t>
          </a:r>
          <a:r>
            <a:rPr lang="es-ES" b="1" dirty="0" err="1" smtClean="0"/>
            <a:t>plotting</a:t>
          </a:r>
          <a:endParaRPr lang="es-ES" b="1" dirty="0"/>
        </a:p>
      </dgm:t>
    </dgm:pt>
    <dgm:pt modelId="{1C8CC32E-4B07-4B30-A12C-3E1D46BFE90D}" type="parTrans" cxnId="{454F3D3D-7A35-4C01-A84E-E7E7AE8C217A}">
      <dgm:prSet/>
      <dgm:spPr/>
      <dgm:t>
        <a:bodyPr/>
        <a:lstStyle/>
        <a:p>
          <a:endParaRPr lang="es-ES"/>
        </a:p>
      </dgm:t>
    </dgm:pt>
    <dgm:pt modelId="{BBCBC999-955A-48F7-8F76-BC03D91A8546}" type="sibTrans" cxnId="{454F3D3D-7A35-4C01-A84E-E7E7AE8C217A}">
      <dgm:prSet/>
      <dgm:spPr/>
      <dgm:t>
        <a:bodyPr/>
        <a:lstStyle/>
        <a:p>
          <a:endParaRPr lang="es-ES"/>
        </a:p>
      </dgm:t>
    </dgm:pt>
    <dgm:pt modelId="{FFAE5D2D-A20A-4861-9E76-87B8F3561723}">
      <dgm:prSet phldrT="[Texto]"/>
      <dgm:spPr/>
      <dgm:t>
        <a:bodyPr/>
        <a:lstStyle/>
        <a:p>
          <a:r>
            <a:rPr lang="es-ES" b="1" dirty="0" err="1" smtClean="0"/>
            <a:t>Bootstrapping</a:t>
          </a:r>
          <a:endParaRPr lang="es-ES" b="1" dirty="0"/>
        </a:p>
      </dgm:t>
    </dgm:pt>
    <dgm:pt modelId="{23B34DE3-B786-4831-9F6E-A2D196BD3C41}" type="parTrans" cxnId="{EA006E41-6C3C-43E6-8C33-4CFF6342F802}">
      <dgm:prSet/>
      <dgm:spPr/>
      <dgm:t>
        <a:bodyPr/>
        <a:lstStyle/>
        <a:p>
          <a:endParaRPr lang="es-ES"/>
        </a:p>
      </dgm:t>
    </dgm:pt>
    <dgm:pt modelId="{0B04FEC4-60A3-4C9A-B9A7-828C1350EF0A}" type="sibTrans" cxnId="{EA006E41-6C3C-43E6-8C33-4CFF6342F802}">
      <dgm:prSet/>
      <dgm:spPr/>
      <dgm:t>
        <a:bodyPr/>
        <a:lstStyle/>
        <a:p>
          <a:endParaRPr lang="es-ES"/>
        </a:p>
      </dgm:t>
    </dgm:pt>
    <dgm:pt modelId="{2FC3E2F5-22BD-44C7-AAA5-6DFC4E45A269}" type="pres">
      <dgm:prSet presAssocID="{7E248520-42E7-40C2-931B-56B796B53218}" presName="linearFlow" presStyleCnt="0">
        <dgm:presLayoutVars>
          <dgm:resizeHandles val="exact"/>
        </dgm:presLayoutVars>
      </dgm:prSet>
      <dgm:spPr/>
    </dgm:pt>
    <dgm:pt modelId="{9726C034-BE14-497F-BFF7-C7B6448BEE9D}" type="pres">
      <dgm:prSet presAssocID="{ECBB4D65-47DC-45CF-A44D-A641DAAFDA3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B9DA0D-7412-4F7F-8BF2-59FC2CB4F182}" type="pres">
      <dgm:prSet presAssocID="{385E5854-567A-4040-825F-6FBB20D61023}" presName="sibTrans" presStyleLbl="sibTrans2D1" presStyleIdx="0" presStyleCnt="4"/>
      <dgm:spPr/>
      <dgm:t>
        <a:bodyPr/>
        <a:lstStyle/>
        <a:p>
          <a:endParaRPr lang="en-GB"/>
        </a:p>
      </dgm:t>
    </dgm:pt>
    <dgm:pt modelId="{26DECAC0-5C35-4145-8A10-6A5F50E6FEC2}" type="pres">
      <dgm:prSet presAssocID="{385E5854-567A-4040-825F-6FBB20D61023}" presName="connectorText" presStyleLbl="sibTrans2D1" presStyleIdx="0" presStyleCnt="4"/>
      <dgm:spPr/>
      <dgm:t>
        <a:bodyPr/>
        <a:lstStyle/>
        <a:p>
          <a:endParaRPr lang="en-GB"/>
        </a:p>
      </dgm:t>
    </dgm:pt>
    <dgm:pt modelId="{7D1ED6CA-BB00-4799-BD13-55C41E128948}" type="pres">
      <dgm:prSet presAssocID="{3878E6C4-DC61-45E4-90E1-9361CFB4B7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847E01-35AF-4111-9351-832A4995A171}" type="pres">
      <dgm:prSet presAssocID="{3F6612F8-2073-41EB-8217-AA0750B481B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9B55ABFE-C891-4397-9CAE-EB1789F47604}" type="pres">
      <dgm:prSet presAssocID="{3F6612F8-2073-41EB-8217-AA0750B481B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A0CDF6E0-AB46-4CE4-9DC8-6189FFEE20CB}" type="pres">
      <dgm:prSet presAssocID="{7A183166-C554-448B-ACA8-2E444585988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669A47-5FFB-4FDE-BDBF-7868DC6B9BE1}" type="pres">
      <dgm:prSet presAssocID="{73B45698-2B23-4FD9-919B-4288490C4021}" presName="sibTrans" presStyleLbl="sibTrans2D1" presStyleIdx="2" presStyleCnt="4"/>
      <dgm:spPr/>
      <dgm:t>
        <a:bodyPr/>
        <a:lstStyle/>
        <a:p>
          <a:endParaRPr lang="en-GB"/>
        </a:p>
      </dgm:t>
    </dgm:pt>
    <dgm:pt modelId="{45FEE371-ADEB-46BA-AF2A-08A9DE7B6E68}" type="pres">
      <dgm:prSet presAssocID="{73B45698-2B23-4FD9-919B-4288490C4021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C89ED637-748D-4D5C-852D-32DE461EE64E}" type="pres">
      <dgm:prSet presAssocID="{3FC8A18B-75C8-4835-8E5E-9EFE155919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F2DC1-6987-4446-9CEF-CAA6DA465F7D}" type="pres">
      <dgm:prSet presAssocID="{BBCBC999-955A-48F7-8F76-BC03D91A8546}" presName="sibTrans" presStyleLbl="sibTrans2D1" presStyleIdx="3" presStyleCnt="4"/>
      <dgm:spPr/>
      <dgm:t>
        <a:bodyPr/>
        <a:lstStyle/>
        <a:p>
          <a:endParaRPr lang="en-GB"/>
        </a:p>
      </dgm:t>
    </dgm:pt>
    <dgm:pt modelId="{548C8700-5335-4314-9A80-31148463ABCD}" type="pres">
      <dgm:prSet presAssocID="{BBCBC999-955A-48F7-8F76-BC03D91A8546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F6E28EA5-8164-40BC-B955-3B9805E40B76}" type="pres">
      <dgm:prSet presAssocID="{FFAE5D2D-A20A-4861-9E76-87B8F35617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53FAD31-8864-4F80-8798-2B1D56BD2C1B}" type="presOf" srcId="{BBCBC999-955A-48F7-8F76-BC03D91A8546}" destId="{A89F2DC1-6987-4446-9CEF-CAA6DA465F7D}" srcOrd="0" destOrd="0" presId="urn:microsoft.com/office/officeart/2005/8/layout/process2"/>
    <dgm:cxn modelId="{355AC096-90B9-44D3-9C65-284726F8D753}" type="presOf" srcId="{3F6612F8-2073-41EB-8217-AA0750B481B1}" destId="{9B55ABFE-C891-4397-9CAE-EB1789F47604}" srcOrd="1" destOrd="0" presId="urn:microsoft.com/office/officeart/2005/8/layout/process2"/>
    <dgm:cxn modelId="{454F3D3D-7A35-4C01-A84E-E7E7AE8C217A}" srcId="{7E248520-42E7-40C2-931B-56B796B53218}" destId="{3FC8A18B-75C8-4835-8E5E-9EFE15591997}" srcOrd="3" destOrd="0" parTransId="{1C8CC32E-4B07-4B30-A12C-3E1D46BFE90D}" sibTransId="{BBCBC999-955A-48F7-8F76-BC03D91A8546}"/>
    <dgm:cxn modelId="{59078407-C633-4075-95F2-AA09E775A8EA}" srcId="{7E248520-42E7-40C2-931B-56B796B53218}" destId="{7A183166-C554-448B-ACA8-2E4445859882}" srcOrd="2" destOrd="0" parTransId="{0C67356A-0079-45F3-8792-1096B2F02A32}" sibTransId="{73B45698-2B23-4FD9-919B-4288490C4021}"/>
    <dgm:cxn modelId="{CB7D0F2A-FCDB-41B7-8FFF-E7ECE4FF0C69}" type="presOf" srcId="{73B45698-2B23-4FD9-919B-4288490C4021}" destId="{C3669A47-5FFB-4FDE-BDBF-7868DC6B9BE1}" srcOrd="0" destOrd="0" presId="urn:microsoft.com/office/officeart/2005/8/layout/process2"/>
    <dgm:cxn modelId="{3CA72413-38CF-461E-BE9C-17F4186E57D9}" type="presOf" srcId="{ECBB4D65-47DC-45CF-A44D-A641DAAFDA30}" destId="{9726C034-BE14-497F-BFF7-C7B6448BEE9D}" srcOrd="0" destOrd="0" presId="urn:microsoft.com/office/officeart/2005/8/layout/process2"/>
    <dgm:cxn modelId="{9B200638-4825-4AC2-B695-8C2F71FE0302}" type="presOf" srcId="{3F6612F8-2073-41EB-8217-AA0750B481B1}" destId="{E6847E01-35AF-4111-9351-832A4995A171}" srcOrd="0" destOrd="0" presId="urn:microsoft.com/office/officeart/2005/8/layout/process2"/>
    <dgm:cxn modelId="{3DBFA10B-A9D2-46BA-8D9A-01F0A24337A8}" type="presOf" srcId="{BBCBC999-955A-48F7-8F76-BC03D91A8546}" destId="{548C8700-5335-4314-9A80-31148463ABCD}" srcOrd="1" destOrd="0" presId="urn:microsoft.com/office/officeart/2005/8/layout/process2"/>
    <dgm:cxn modelId="{76AAA963-D4C4-4A11-B28F-8CFFEE922EE2}" type="presOf" srcId="{73B45698-2B23-4FD9-919B-4288490C4021}" destId="{45FEE371-ADEB-46BA-AF2A-08A9DE7B6E68}" srcOrd="1" destOrd="0" presId="urn:microsoft.com/office/officeart/2005/8/layout/process2"/>
    <dgm:cxn modelId="{7F89D55E-D175-4B43-82D9-84C701EE7987}" type="presOf" srcId="{3FC8A18B-75C8-4835-8E5E-9EFE15591997}" destId="{C89ED637-748D-4D5C-852D-32DE461EE64E}" srcOrd="0" destOrd="0" presId="urn:microsoft.com/office/officeart/2005/8/layout/process2"/>
    <dgm:cxn modelId="{DE00CEE3-052E-4112-A3FA-877A87F572A7}" type="presOf" srcId="{3878E6C4-DC61-45E4-90E1-9361CFB4B7C8}" destId="{7D1ED6CA-BB00-4799-BD13-55C41E128948}" srcOrd="0" destOrd="0" presId="urn:microsoft.com/office/officeart/2005/8/layout/process2"/>
    <dgm:cxn modelId="{A8728207-2138-42E9-9D28-B54BD1682BA6}" srcId="{7E248520-42E7-40C2-931B-56B796B53218}" destId="{ECBB4D65-47DC-45CF-A44D-A641DAAFDA30}" srcOrd="0" destOrd="0" parTransId="{F638CCE3-F368-408E-BE93-03719F005ED6}" sibTransId="{385E5854-567A-4040-825F-6FBB20D61023}"/>
    <dgm:cxn modelId="{C5BA73DF-0023-49D8-B7BB-BE15A991C920}" type="presOf" srcId="{385E5854-567A-4040-825F-6FBB20D61023}" destId="{26DECAC0-5C35-4145-8A10-6A5F50E6FEC2}" srcOrd="1" destOrd="0" presId="urn:microsoft.com/office/officeart/2005/8/layout/process2"/>
    <dgm:cxn modelId="{DD550934-3EC2-44DA-982D-0E565C3EDD7C}" type="presOf" srcId="{385E5854-567A-4040-825F-6FBB20D61023}" destId="{41B9DA0D-7412-4F7F-8BF2-59FC2CB4F182}" srcOrd="0" destOrd="0" presId="urn:microsoft.com/office/officeart/2005/8/layout/process2"/>
    <dgm:cxn modelId="{D023EAA9-2BBB-46E5-A049-AD70D09E9F35}" type="presOf" srcId="{7A183166-C554-448B-ACA8-2E4445859882}" destId="{A0CDF6E0-AB46-4CE4-9DC8-6189FFEE20CB}" srcOrd="0" destOrd="0" presId="urn:microsoft.com/office/officeart/2005/8/layout/process2"/>
    <dgm:cxn modelId="{8A95BE95-8A1C-4BB6-B10C-65D07C243D94}" type="presOf" srcId="{FFAE5D2D-A20A-4861-9E76-87B8F3561723}" destId="{F6E28EA5-8164-40BC-B955-3B9805E40B76}" srcOrd="0" destOrd="0" presId="urn:microsoft.com/office/officeart/2005/8/layout/process2"/>
    <dgm:cxn modelId="{EA006E41-6C3C-43E6-8C33-4CFF6342F802}" srcId="{7E248520-42E7-40C2-931B-56B796B53218}" destId="{FFAE5D2D-A20A-4861-9E76-87B8F3561723}" srcOrd="4" destOrd="0" parTransId="{23B34DE3-B786-4831-9F6E-A2D196BD3C41}" sibTransId="{0B04FEC4-60A3-4C9A-B9A7-828C1350EF0A}"/>
    <dgm:cxn modelId="{96DAC8FC-4330-4647-A720-D4E89D7819EB}" type="presOf" srcId="{7E248520-42E7-40C2-931B-56B796B53218}" destId="{2FC3E2F5-22BD-44C7-AAA5-6DFC4E45A269}" srcOrd="0" destOrd="0" presId="urn:microsoft.com/office/officeart/2005/8/layout/process2"/>
    <dgm:cxn modelId="{5411D01D-B5F2-4B89-9292-12DA2F23F2C8}" srcId="{7E248520-42E7-40C2-931B-56B796B53218}" destId="{3878E6C4-DC61-45E4-90E1-9361CFB4B7C8}" srcOrd="1" destOrd="0" parTransId="{E9A5D802-A63A-4888-AB7E-C1A8DCE31A4A}" sibTransId="{3F6612F8-2073-41EB-8217-AA0750B481B1}"/>
    <dgm:cxn modelId="{F32068DC-91C4-4595-9B6D-1A8741F70C01}" type="presParOf" srcId="{2FC3E2F5-22BD-44C7-AAA5-6DFC4E45A269}" destId="{9726C034-BE14-497F-BFF7-C7B6448BEE9D}" srcOrd="0" destOrd="0" presId="urn:microsoft.com/office/officeart/2005/8/layout/process2"/>
    <dgm:cxn modelId="{59A325EC-0EB0-486B-9059-E87CEF3F5ADA}" type="presParOf" srcId="{2FC3E2F5-22BD-44C7-AAA5-6DFC4E45A269}" destId="{41B9DA0D-7412-4F7F-8BF2-59FC2CB4F182}" srcOrd="1" destOrd="0" presId="urn:microsoft.com/office/officeart/2005/8/layout/process2"/>
    <dgm:cxn modelId="{EC7F9DE1-960E-4EE0-8FEC-4E8448833A65}" type="presParOf" srcId="{41B9DA0D-7412-4F7F-8BF2-59FC2CB4F182}" destId="{26DECAC0-5C35-4145-8A10-6A5F50E6FEC2}" srcOrd="0" destOrd="0" presId="urn:microsoft.com/office/officeart/2005/8/layout/process2"/>
    <dgm:cxn modelId="{09A10D4E-8896-42A0-810A-2D7821B2C506}" type="presParOf" srcId="{2FC3E2F5-22BD-44C7-AAA5-6DFC4E45A269}" destId="{7D1ED6CA-BB00-4799-BD13-55C41E128948}" srcOrd="2" destOrd="0" presId="urn:microsoft.com/office/officeart/2005/8/layout/process2"/>
    <dgm:cxn modelId="{FCB5F2C2-711C-4643-AC1B-2370578B4902}" type="presParOf" srcId="{2FC3E2F5-22BD-44C7-AAA5-6DFC4E45A269}" destId="{E6847E01-35AF-4111-9351-832A4995A171}" srcOrd="3" destOrd="0" presId="urn:microsoft.com/office/officeart/2005/8/layout/process2"/>
    <dgm:cxn modelId="{8EE582AC-97AA-4822-B707-0BA81B1F2EA5}" type="presParOf" srcId="{E6847E01-35AF-4111-9351-832A4995A171}" destId="{9B55ABFE-C891-4397-9CAE-EB1789F47604}" srcOrd="0" destOrd="0" presId="urn:microsoft.com/office/officeart/2005/8/layout/process2"/>
    <dgm:cxn modelId="{05082898-245B-4A5F-8E43-380DE64A7B12}" type="presParOf" srcId="{2FC3E2F5-22BD-44C7-AAA5-6DFC4E45A269}" destId="{A0CDF6E0-AB46-4CE4-9DC8-6189FFEE20CB}" srcOrd="4" destOrd="0" presId="urn:microsoft.com/office/officeart/2005/8/layout/process2"/>
    <dgm:cxn modelId="{AD2FB062-9B10-4FC4-AEDD-42C59B79BBEE}" type="presParOf" srcId="{2FC3E2F5-22BD-44C7-AAA5-6DFC4E45A269}" destId="{C3669A47-5FFB-4FDE-BDBF-7868DC6B9BE1}" srcOrd="5" destOrd="0" presId="urn:microsoft.com/office/officeart/2005/8/layout/process2"/>
    <dgm:cxn modelId="{B6EB38BD-B124-44EA-B0A6-D2ED78F557AA}" type="presParOf" srcId="{C3669A47-5FFB-4FDE-BDBF-7868DC6B9BE1}" destId="{45FEE371-ADEB-46BA-AF2A-08A9DE7B6E68}" srcOrd="0" destOrd="0" presId="urn:microsoft.com/office/officeart/2005/8/layout/process2"/>
    <dgm:cxn modelId="{2A5C5F2E-F510-48D8-AE91-D95A34291434}" type="presParOf" srcId="{2FC3E2F5-22BD-44C7-AAA5-6DFC4E45A269}" destId="{C89ED637-748D-4D5C-852D-32DE461EE64E}" srcOrd="6" destOrd="0" presId="urn:microsoft.com/office/officeart/2005/8/layout/process2"/>
    <dgm:cxn modelId="{0465F921-A269-435B-8666-89251B44C0D2}" type="presParOf" srcId="{2FC3E2F5-22BD-44C7-AAA5-6DFC4E45A269}" destId="{A89F2DC1-6987-4446-9CEF-CAA6DA465F7D}" srcOrd="7" destOrd="0" presId="urn:microsoft.com/office/officeart/2005/8/layout/process2"/>
    <dgm:cxn modelId="{0C4FFA9E-4373-4921-9DDF-97214A310486}" type="presParOf" srcId="{A89F2DC1-6987-4446-9CEF-CAA6DA465F7D}" destId="{548C8700-5335-4314-9A80-31148463ABCD}" srcOrd="0" destOrd="0" presId="urn:microsoft.com/office/officeart/2005/8/layout/process2"/>
    <dgm:cxn modelId="{8C922057-7849-4A26-B39A-A623657B8E0D}" type="presParOf" srcId="{2FC3E2F5-22BD-44C7-AAA5-6DFC4E45A269}" destId="{F6E28EA5-8164-40BC-B955-3B9805E40B7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6C034-BE14-497F-BFF7-C7B6448BEE9D}">
      <dsp:nvSpPr>
        <dsp:cNvPr id="0" name=""/>
        <dsp:cNvSpPr/>
      </dsp:nvSpPr>
      <dsp:spPr>
        <a:xfrm>
          <a:off x="2484701" y="694"/>
          <a:ext cx="3249853" cy="812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err="1" smtClean="0"/>
            <a:t>Find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the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mRNA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sequence</a:t>
          </a:r>
          <a:r>
            <a:rPr lang="es-ES" sz="1500" b="1" kern="1200" dirty="0" smtClean="0"/>
            <a:t> of MMEL1 and MUC6</a:t>
          </a:r>
          <a:endParaRPr lang="es-ES" sz="1500" b="1" kern="1200" dirty="0"/>
        </a:p>
      </dsp:txBody>
      <dsp:txXfrm>
        <a:off x="2508497" y="24490"/>
        <a:ext cx="3202261" cy="764871"/>
      </dsp:txXfrm>
    </dsp:sp>
    <dsp:sp modelId="{41B9DA0D-7412-4F7F-8BF2-59FC2CB4F182}">
      <dsp:nvSpPr>
        <dsp:cNvPr id="0" name=""/>
        <dsp:cNvSpPr/>
      </dsp:nvSpPr>
      <dsp:spPr>
        <a:xfrm rot="5400000">
          <a:off x="3957291" y="833469"/>
          <a:ext cx="304673" cy="36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b="1" kern="1200"/>
        </a:p>
      </dsp:txBody>
      <dsp:txXfrm rot="-5400000">
        <a:off x="3999946" y="863936"/>
        <a:ext cx="219364" cy="213271"/>
      </dsp:txXfrm>
    </dsp:sp>
    <dsp:sp modelId="{7D1ED6CA-BB00-4799-BD13-55C41E128948}">
      <dsp:nvSpPr>
        <dsp:cNvPr id="0" name=""/>
        <dsp:cNvSpPr/>
      </dsp:nvSpPr>
      <dsp:spPr>
        <a:xfrm>
          <a:off x="2484701" y="1219389"/>
          <a:ext cx="3249853" cy="8124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err="1" smtClean="0"/>
            <a:t>Search</a:t>
          </a:r>
          <a:r>
            <a:rPr lang="es-ES" sz="1500" b="1" kern="1200" dirty="0" smtClean="0"/>
            <a:t> homologues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(MEGABLAST </a:t>
          </a:r>
          <a:r>
            <a:rPr lang="es-ES" sz="1500" b="1" kern="1200" dirty="0" err="1" smtClean="0"/>
            <a:t>against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Nucleotide</a:t>
          </a:r>
          <a:r>
            <a:rPr lang="es-ES" sz="1500" b="1" kern="1200" dirty="0" smtClean="0"/>
            <a:t>)</a:t>
          </a:r>
          <a:endParaRPr lang="es-ES" sz="1500" b="1" kern="1200" dirty="0"/>
        </a:p>
      </dsp:txBody>
      <dsp:txXfrm>
        <a:off x="2508497" y="1243185"/>
        <a:ext cx="3202261" cy="764871"/>
      </dsp:txXfrm>
    </dsp:sp>
    <dsp:sp modelId="{E6847E01-35AF-4111-9351-832A4995A171}">
      <dsp:nvSpPr>
        <dsp:cNvPr id="0" name=""/>
        <dsp:cNvSpPr/>
      </dsp:nvSpPr>
      <dsp:spPr>
        <a:xfrm rot="5400000">
          <a:off x="3957291" y="2052164"/>
          <a:ext cx="304673" cy="36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b="1" kern="1200"/>
        </a:p>
      </dsp:txBody>
      <dsp:txXfrm rot="-5400000">
        <a:off x="3999946" y="2082631"/>
        <a:ext cx="219364" cy="213271"/>
      </dsp:txXfrm>
    </dsp:sp>
    <dsp:sp modelId="{A0CDF6E0-AB46-4CE4-9DC8-6189FFEE20CB}">
      <dsp:nvSpPr>
        <dsp:cNvPr id="0" name=""/>
        <dsp:cNvSpPr/>
      </dsp:nvSpPr>
      <dsp:spPr>
        <a:xfrm>
          <a:off x="2484701" y="2438084"/>
          <a:ext cx="3249853" cy="8124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err="1" smtClean="0"/>
            <a:t>Download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the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sequences</a:t>
          </a:r>
          <a:r>
            <a:rPr lang="es-ES" sz="1500" b="1" kern="1200" dirty="0" smtClean="0"/>
            <a:t> in FASTA </a:t>
          </a:r>
          <a:r>
            <a:rPr lang="es-ES" sz="1500" b="1" kern="1200" dirty="0" err="1" smtClean="0"/>
            <a:t>file</a:t>
          </a:r>
          <a:endParaRPr lang="es-ES" sz="1500" b="1" kern="1200" dirty="0"/>
        </a:p>
      </dsp:txBody>
      <dsp:txXfrm>
        <a:off x="2508497" y="2461880"/>
        <a:ext cx="3202261" cy="764871"/>
      </dsp:txXfrm>
    </dsp:sp>
    <dsp:sp modelId="{C3669A47-5FFB-4FDE-BDBF-7868DC6B9BE1}">
      <dsp:nvSpPr>
        <dsp:cNvPr id="0" name=""/>
        <dsp:cNvSpPr/>
      </dsp:nvSpPr>
      <dsp:spPr>
        <a:xfrm rot="5400000">
          <a:off x="3957291" y="3270859"/>
          <a:ext cx="304673" cy="36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b="1" kern="1200"/>
        </a:p>
      </dsp:txBody>
      <dsp:txXfrm rot="-5400000">
        <a:off x="3999946" y="3301326"/>
        <a:ext cx="219364" cy="213271"/>
      </dsp:txXfrm>
    </dsp:sp>
    <dsp:sp modelId="{C89ED637-748D-4D5C-852D-32DE461EE64E}">
      <dsp:nvSpPr>
        <dsp:cNvPr id="0" name=""/>
        <dsp:cNvSpPr/>
      </dsp:nvSpPr>
      <dsp:spPr>
        <a:xfrm>
          <a:off x="2484701" y="3656779"/>
          <a:ext cx="3249853" cy="8124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MSA </a:t>
          </a:r>
          <a:r>
            <a:rPr lang="es-ES" sz="1500" b="1" kern="1200" dirty="0" err="1" smtClean="0"/>
            <a:t>using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Clustal</a:t>
          </a:r>
          <a:r>
            <a:rPr lang="es-ES" sz="1500" b="1" kern="1200" dirty="0" smtClean="0"/>
            <a:t> Omega and MUSCLE</a:t>
          </a:r>
          <a:endParaRPr lang="es-ES" sz="1500" b="1" kern="1200" dirty="0"/>
        </a:p>
      </dsp:txBody>
      <dsp:txXfrm>
        <a:off x="2508497" y="3680575"/>
        <a:ext cx="3202261" cy="764871"/>
      </dsp:txXfrm>
    </dsp:sp>
    <dsp:sp modelId="{A89F2DC1-6987-4446-9CEF-CAA6DA465F7D}">
      <dsp:nvSpPr>
        <dsp:cNvPr id="0" name=""/>
        <dsp:cNvSpPr/>
      </dsp:nvSpPr>
      <dsp:spPr>
        <a:xfrm rot="5400000">
          <a:off x="3957291" y="4489554"/>
          <a:ext cx="304673" cy="36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b="1" kern="1200"/>
        </a:p>
      </dsp:txBody>
      <dsp:txXfrm rot="-5400000">
        <a:off x="3999946" y="4520021"/>
        <a:ext cx="219364" cy="213271"/>
      </dsp:txXfrm>
    </dsp:sp>
    <dsp:sp modelId="{F6E28EA5-8164-40BC-B955-3B9805E40B76}">
      <dsp:nvSpPr>
        <dsp:cNvPr id="0" name=""/>
        <dsp:cNvSpPr/>
      </dsp:nvSpPr>
      <dsp:spPr>
        <a:xfrm>
          <a:off x="2484701" y="4875474"/>
          <a:ext cx="3249853" cy="8124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MUSCLE </a:t>
          </a:r>
          <a:r>
            <a:rPr lang="es-ES" sz="1500" b="1" kern="1200" dirty="0" err="1" smtClean="0"/>
            <a:t>alignment</a:t>
          </a:r>
          <a:r>
            <a:rPr lang="es-ES" sz="1500" b="1" kern="1200" dirty="0" smtClean="0"/>
            <a:t> and </a:t>
          </a:r>
          <a:r>
            <a:rPr lang="es-ES" sz="1500" b="1" kern="1200" dirty="0" err="1" smtClean="0"/>
            <a:t>Clustal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alignment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for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each</a:t>
          </a:r>
          <a:r>
            <a:rPr lang="es-ES" sz="1500" b="1" kern="1200" dirty="0" smtClean="0"/>
            <a:t> gene</a:t>
          </a:r>
          <a:endParaRPr lang="es-ES" sz="1500" b="1" kern="1200" dirty="0"/>
        </a:p>
      </dsp:txBody>
      <dsp:txXfrm>
        <a:off x="2508497" y="4899270"/>
        <a:ext cx="3202261" cy="764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6C034-BE14-497F-BFF7-C7B6448BEE9D}">
      <dsp:nvSpPr>
        <dsp:cNvPr id="0" name=""/>
        <dsp:cNvSpPr/>
      </dsp:nvSpPr>
      <dsp:spPr>
        <a:xfrm>
          <a:off x="2520701" y="738"/>
          <a:ext cx="3455540" cy="8638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Distance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matrix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using</a:t>
          </a:r>
          <a:r>
            <a:rPr lang="es-ES" sz="1800" b="1" kern="1200" dirty="0" smtClean="0"/>
            <a:t> K80</a:t>
          </a:r>
          <a:endParaRPr lang="es-ES" sz="1800" b="1" kern="1200" dirty="0"/>
        </a:p>
      </dsp:txBody>
      <dsp:txXfrm>
        <a:off x="2546003" y="26040"/>
        <a:ext cx="3404936" cy="813281"/>
      </dsp:txXfrm>
    </dsp:sp>
    <dsp:sp modelId="{41B9DA0D-7412-4F7F-8BF2-59FC2CB4F182}">
      <dsp:nvSpPr>
        <dsp:cNvPr id="0" name=""/>
        <dsp:cNvSpPr/>
      </dsp:nvSpPr>
      <dsp:spPr>
        <a:xfrm rot="5400000">
          <a:off x="4086493" y="886220"/>
          <a:ext cx="323956" cy="388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-5400000">
        <a:off x="4131848" y="918616"/>
        <a:ext cx="233248" cy="226769"/>
      </dsp:txXfrm>
    </dsp:sp>
    <dsp:sp modelId="{7D1ED6CA-BB00-4799-BD13-55C41E128948}">
      <dsp:nvSpPr>
        <dsp:cNvPr id="0" name=""/>
        <dsp:cNvSpPr/>
      </dsp:nvSpPr>
      <dsp:spPr>
        <a:xfrm>
          <a:off x="2520701" y="1296565"/>
          <a:ext cx="3455540" cy="863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NJ </a:t>
          </a:r>
          <a:r>
            <a:rPr lang="es-ES" sz="1800" b="1" kern="1200" dirty="0" err="1" smtClean="0"/>
            <a:t>tree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building</a:t>
          </a:r>
          <a:endParaRPr lang="es-ES" sz="1800" b="1" kern="1200" dirty="0"/>
        </a:p>
      </dsp:txBody>
      <dsp:txXfrm>
        <a:off x="2546003" y="1321867"/>
        <a:ext cx="3404936" cy="813281"/>
      </dsp:txXfrm>
    </dsp:sp>
    <dsp:sp modelId="{E6847E01-35AF-4111-9351-832A4995A171}">
      <dsp:nvSpPr>
        <dsp:cNvPr id="0" name=""/>
        <dsp:cNvSpPr/>
      </dsp:nvSpPr>
      <dsp:spPr>
        <a:xfrm rot="5400000">
          <a:off x="4086493" y="2182048"/>
          <a:ext cx="323956" cy="388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-5400000">
        <a:off x="4131848" y="2214444"/>
        <a:ext cx="233248" cy="226769"/>
      </dsp:txXfrm>
    </dsp:sp>
    <dsp:sp modelId="{A0CDF6E0-AB46-4CE4-9DC8-6189FFEE20CB}">
      <dsp:nvSpPr>
        <dsp:cNvPr id="0" name=""/>
        <dsp:cNvSpPr/>
      </dsp:nvSpPr>
      <dsp:spPr>
        <a:xfrm>
          <a:off x="2520701" y="2592393"/>
          <a:ext cx="3455540" cy="8638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Model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testing</a:t>
          </a:r>
          <a:endParaRPr lang="es-ES" sz="1800" b="1" kern="1200" dirty="0"/>
        </a:p>
      </dsp:txBody>
      <dsp:txXfrm>
        <a:off x="2546003" y="2617695"/>
        <a:ext cx="3404936" cy="813281"/>
      </dsp:txXfrm>
    </dsp:sp>
    <dsp:sp modelId="{C3669A47-5FFB-4FDE-BDBF-7868DC6B9BE1}">
      <dsp:nvSpPr>
        <dsp:cNvPr id="0" name=""/>
        <dsp:cNvSpPr/>
      </dsp:nvSpPr>
      <dsp:spPr>
        <a:xfrm rot="5400000">
          <a:off x="4086493" y="3477875"/>
          <a:ext cx="323956" cy="388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-5400000">
        <a:off x="4131848" y="3510271"/>
        <a:ext cx="233248" cy="226769"/>
      </dsp:txXfrm>
    </dsp:sp>
    <dsp:sp modelId="{C89ED637-748D-4D5C-852D-32DE461EE64E}">
      <dsp:nvSpPr>
        <dsp:cNvPr id="0" name=""/>
        <dsp:cNvSpPr/>
      </dsp:nvSpPr>
      <dsp:spPr>
        <a:xfrm>
          <a:off x="2520701" y="3888221"/>
          <a:ext cx="3455540" cy="8638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Tree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fitting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with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the</a:t>
          </a:r>
          <a:r>
            <a:rPr lang="es-ES" sz="1800" b="1" kern="1200" dirty="0" smtClean="0"/>
            <a:t> new more </a:t>
          </a:r>
          <a:r>
            <a:rPr lang="es-ES" sz="1800" b="1" kern="1200" dirty="0" err="1" smtClean="0"/>
            <a:t>suitable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model</a:t>
          </a:r>
          <a:r>
            <a:rPr lang="es-ES" sz="1800" b="1" kern="1200" dirty="0" smtClean="0"/>
            <a:t> and </a:t>
          </a:r>
          <a:r>
            <a:rPr lang="es-ES" sz="1800" b="1" kern="1200" dirty="0" err="1" smtClean="0"/>
            <a:t>plotting</a:t>
          </a:r>
          <a:endParaRPr lang="es-ES" sz="1800" b="1" kern="1200" dirty="0"/>
        </a:p>
      </dsp:txBody>
      <dsp:txXfrm>
        <a:off x="2546003" y="3913523"/>
        <a:ext cx="3404936" cy="813281"/>
      </dsp:txXfrm>
    </dsp:sp>
    <dsp:sp modelId="{A89F2DC1-6987-4446-9CEF-CAA6DA465F7D}">
      <dsp:nvSpPr>
        <dsp:cNvPr id="0" name=""/>
        <dsp:cNvSpPr/>
      </dsp:nvSpPr>
      <dsp:spPr>
        <a:xfrm rot="5400000">
          <a:off x="4086493" y="4773703"/>
          <a:ext cx="323956" cy="388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-5400000">
        <a:off x="4131848" y="4806099"/>
        <a:ext cx="233248" cy="226769"/>
      </dsp:txXfrm>
    </dsp:sp>
    <dsp:sp modelId="{F6E28EA5-8164-40BC-B955-3B9805E40B76}">
      <dsp:nvSpPr>
        <dsp:cNvPr id="0" name=""/>
        <dsp:cNvSpPr/>
      </dsp:nvSpPr>
      <dsp:spPr>
        <a:xfrm>
          <a:off x="2520701" y="5184048"/>
          <a:ext cx="3455540" cy="8638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Bootstrapping</a:t>
          </a:r>
          <a:endParaRPr lang="es-ES" sz="1800" b="1" kern="1200" dirty="0"/>
        </a:p>
      </dsp:txBody>
      <dsp:txXfrm>
        <a:off x="2546003" y="5209350"/>
        <a:ext cx="3404936" cy="81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C593ABC-4411-48EE-A922-075D532B47F6}" type="slidenum">
              <a:rPr lang="es-ES" smtClean="0"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Project </a:t>
            </a:r>
            <a:r>
              <a:rPr lang="es-ES" dirty="0" err="1" smtClean="0"/>
              <a:t>Assignment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Applied</a:t>
            </a:r>
            <a:r>
              <a:rPr lang="es-ES" dirty="0" smtClean="0"/>
              <a:t> </a:t>
            </a:r>
            <a:r>
              <a:rPr lang="es-ES" dirty="0" err="1" smtClean="0"/>
              <a:t>Bioinformatics</a:t>
            </a:r>
            <a:endParaRPr lang="es-ES" dirty="0" smtClean="0"/>
          </a:p>
          <a:p>
            <a:r>
              <a:rPr lang="es-ES" dirty="0" smtClean="0"/>
              <a:t>Mario L. Martin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Nucleotide</a:t>
            </a:r>
            <a:r>
              <a:rPr lang="es-ES" dirty="0" smtClean="0"/>
              <a:t> </a:t>
            </a:r>
            <a:r>
              <a:rPr lang="es-ES" dirty="0" err="1" smtClean="0"/>
              <a:t>loci</a:t>
            </a:r>
            <a:r>
              <a:rPr lang="es-ES" dirty="0" smtClean="0"/>
              <a:t> </a:t>
            </a:r>
            <a:r>
              <a:rPr lang="es-ES" dirty="0" err="1" smtClean="0"/>
              <a:t>sequences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ENSEMBL </a:t>
            </a:r>
            <a:r>
              <a:rPr lang="es-ES" dirty="0" err="1" smtClean="0"/>
              <a:t>sequences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Nucleotide</a:t>
            </a:r>
            <a:r>
              <a:rPr lang="es-ES" dirty="0" smtClean="0"/>
              <a:t> </a:t>
            </a:r>
            <a:r>
              <a:rPr lang="es-ES" dirty="0" err="1" smtClean="0"/>
              <a:t>mRNA</a:t>
            </a:r>
            <a:r>
              <a:rPr lang="es-ES" dirty="0" smtClean="0"/>
              <a:t> </a:t>
            </a:r>
            <a:r>
              <a:rPr lang="es-ES" dirty="0" err="1" smtClean="0"/>
              <a:t>sequences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ultiplicar"/>
          <p:cNvSpPr/>
          <p:nvPr/>
        </p:nvSpPr>
        <p:spPr>
          <a:xfrm>
            <a:off x="1979712" y="1196752"/>
            <a:ext cx="1656184" cy="15841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Multiplicar"/>
          <p:cNvSpPr/>
          <p:nvPr/>
        </p:nvSpPr>
        <p:spPr>
          <a:xfrm>
            <a:off x="1979712" y="2708920"/>
            <a:ext cx="1656184" cy="15841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508104" y="1539551"/>
            <a:ext cx="3584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Too</a:t>
            </a:r>
            <a:r>
              <a:rPr lang="es-ES" sz="24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long</a:t>
            </a:r>
            <a:endParaRPr lang="es-ES" sz="2400" b="1" dirty="0" smtClean="0">
              <a:ln>
                <a:solidFill>
                  <a:srgbClr val="C00000"/>
                </a:solidFill>
              </a:ln>
              <a:solidFill>
                <a:srgbClr val="FF0000"/>
              </a:solidFill>
            </a:endParaRPr>
          </a:p>
          <a:p>
            <a:r>
              <a:rPr lang="es-ES" sz="24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No real gene </a:t>
            </a:r>
            <a:r>
              <a:rPr lang="es-ES" sz="2400" b="1" dirty="0" err="1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homology</a:t>
            </a:r>
            <a:endParaRPr lang="es-ES" sz="24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4048" y="328498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Uncompleted</a:t>
            </a:r>
            <a:endParaRPr lang="es-ES" sz="24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8 Sol"/>
          <p:cNvSpPr/>
          <p:nvPr/>
        </p:nvSpPr>
        <p:spPr>
          <a:xfrm>
            <a:off x="6156176" y="4437112"/>
            <a:ext cx="1296144" cy="1296144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79512" y="404664"/>
          <a:ext cx="821925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building</a:t>
            </a:r>
            <a:r>
              <a:rPr lang="es-ES" dirty="0" smtClean="0"/>
              <a:t> and </a:t>
            </a:r>
            <a:r>
              <a:rPr lang="es-ES" dirty="0" err="1" smtClean="0"/>
              <a:t>phylogenetic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79512" y="404664"/>
          <a:ext cx="8496944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Distorsion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1167"/>
            <a:ext cx="2987359" cy="25991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58206"/>
            <a:ext cx="4346506" cy="254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80869"/>
            <a:ext cx="4346506" cy="2547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301" y="1556792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</a:rPr>
              <a:t>MUC6 MUSCLE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3210" y="1556792"/>
            <a:ext cx="152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</a:rPr>
              <a:t>MMEL1 CLUSTAL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8770" y="4221088"/>
            <a:ext cx="132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</a:rPr>
              <a:t>MMEL MUSCLE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Unfitted vs fitted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5406340" cy="31681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4" y="1196752"/>
            <a:ext cx="466946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MUSCLE vs </a:t>
            </a:r>
            <a:r>
              <a:rPr lang="en-GB" dirty="0" err="1" smtClean="0"/>
              <a:t>Clustal</a:t>
            </a:r>
            <a:r>
              <a:rPr lang="en-GB" dirty="0" smtClean="0"/>
              <a:t> OMEGA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29615"/>
            <a:ext cx="4824536" cy="28271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9"/>
            <a:ext cx="466946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67600" cy="1143000"/>
          </a:xfrm>
        </p:spPr>
        <p:txBody>
          <a:bodyPr/>
          <a:lstStyle/>
          <a:p>
            <a:r>
              <a:rPr lang="en-GB" dirty="0" smtClean="0"/>
              <a:t>NCBI vs own </a:t>
            </a:r>
            <a:r>
              <a:rPr lang="en-GB" dirty="0" err="1" smtClean="0"/>
              <a:t>treee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645024"/>
            <a:ext cx="5122912" cy="30020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01262"/>
            <a:ext cx="4718529" cy="29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Genomic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5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MUC6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16" y="116633"/>
            <a:ext cx="4539091" cy="2088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62870"/>
            <a:ext cx="4104456" cy="208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07198"/>
            <a:ext cx="4608512" cy="2089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2160" y="47234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Chicken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3139" y="270892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Turkey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0447" y="46531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Zebra finch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information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MMEL1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72" y="274637"/>
            <a:ext cx="4606494" cy="211924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56987"/>
            <a:ext cx="3759223" cy="1908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428713"/>
            <a:ext cx="4692428" cy="2127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4128" y="6206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Chicken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3139" y="270892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Turkey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0447" y="46531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Zebra finch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 err="1" smtClean="0"/>
              <a:t>Using</a:t>
            </a:r>
            <a:r>
              <a:rPr lang="es-ES" sz="2400" dirty="0" smtClean="0"/>
              <a:t> </a:t>
            </a:r>
            <a:r>
              <a:rPr lang="es-ES" sz="2400" dirty="0" err="1" smtClean="0"/>
              <a:t>different</a:t>
            </a:r>
            <a:r>
              <a:rPr lang="es-ES" sz="2400" dirty="0" smtClean="0"/>
              <a:t> </a:t>
            </a:r>
            <a:r>
              <a:rPr lang="es-ES" sz="2400" dirty="0" err="1" smtClean="0"/>
              <a:t>techniques</a:t>
            </a:r>
            <a:r>
              <a:rPr lang="es-ES" sz="2400" dirty="0" smtClean="0"/>
              <a:t>, </a:t>
            </a:r>
            <a:r>
              <a:rPr lang="es-ES" sz="2400" dirty="0" err="1" smtClean="0"/>
              <a:t>methodologies</a:t>
            </a:r>
            <a:r>
              <a:rPr lang="es-ES" sz="2400" dirty="0" smtClean="0"/>
              <a:t> and </a:t>
            </a:r>
            <a:r>
              <a:rPr lang="es-ES" sz="2400" dirty="0" err="1" smtClean="0"/>
              <a:t>algorithms</a:t>
            </a:r>
            <a:r>
              <a:rPr lang="es-ES" sz="2400" dirty="0" smtClean="0"/>
              <a:t> </a:t>
            </a:r>
            <a:r>
              <a:rPr lang="es-ES" sz="2400" dirty="0" err="1" smtClean="0"/>
              <a:t>change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final </a:t>
            </a:r>
            <a:r>
              <a:rPr lang="es-ES" sz="2400" dirty="0" err="1" smtClean="0"/>
              <a:t>results</a:t>
            </a:r>
            <a:endParaRPr lang="es-ES" sz="2400" dirty="0" smtClean="0"/>
          </a:p>
          <a:p>
            <a:pPr lvl="1"/>
            <a:r>
              <a:rPr lang="es-ES" sz="2000" dirty="0" err="1" smtClean="0"/>
              <a:t>Microarray</a:t>
            </a:r>
            <a:r>
              <a:rPr lang="es-ES" sz="2000" dirty="0" smtClean="0"/>
              <a:t> vs RNA-</a:t>
            </a:r>
            <a:r>
              <a:rPr lang="es-ES" sz="2000" dirty="0" err="1" smtClean="0"/>
              <a:t>Sequencing</a:t>
            </a:r>
            <a:endParaRPr lang="es-ES" sz="2000" dirty="0"/>
          </a:p>
          <a:p>
            <a:pPr lvl="1"/>
            <a:r>
              <a:rPr lang="es-ES" sz="1800" dirty="0" smtClean="0"/>
              <a:t>MUSCLE vs </a:t>
            </a:r>
            <a:r>
              <a:rPr lang="es-ES" sz="1800" dirty="0" err="1" smtClean="0"/>
              <a:t>Clustal</a:t>
            </a:r>
            <a:r>
              <a:rPr lang="es-ES" sz="1800" dirty="0" smtClean="0"/>
              <a:t> OMEGA</a:t>
            </a:r>
          </a:p>
          <a:p>
            <a:pPr lvl="1"/>
            <a:r>
              <a:rPr lang="es-ES" sz="1800" dirty="0" smtClean="0"/>
              <a:t>K80 vs GTR</a:t>
            </a:r>
          </a:p>
          <a:p>
            <a:pPr marL="749808" lvl="2" indent="0">
              <a:buNone/>
            </a:pPr>
            <a:endParaRPr lang="es-ES" sz="1800" dirty="0" smtClean="0"/>
          </a:p>
          <a:p>
            <a:endParaRPr lang="es-ES" sz="2400" dirty="0"/>
          </a:p>
          <a:p>
            <a:r>
              <a:rPr lang="es-ES" sz="2400" dirty="0" err="1" smtClean="0"/>
              <a:t>Close</a:t>
            </a:r>
            <a:r>
              <a:rPr lang="es-ES" sz="2400" dirty="0" smtClean="0"/>
              <a:t> </a:t>
            </a:r>
            <a:r>
              <a:rPr lang="es-ES" sz="2400" dirty="0" err="1" smtClean="0"/>
              <a:t>relationship</a:t>
            </a:r>
            <a:r>
              <a:rPr lang="es-ES" sz="2400" dirty="0" smtClean="0"/>
              <a:t>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</a:t>
            </a:r>
            <a:r>
              <a:rPr lang="es-ES" sz="2400" dirty="0" err="1" smtClean="0"/>
              <a:t>chicken</a:t>
            </a:r>
            <a:r>
              <a:rPr lang="es-ES" sz="2400" dirty="0" smtClean="0"/>
              <a:t>, </a:t>
            </a:r>
            <a:r>
              <a:rPr lang="es-ES" sz="2400" dirty="0" err="1" smtClean="0"/>
              <a:t>turkey</a:t>
            </a:r>
            <a:r>
              <a:rPr lang="es-ES" sz="2400" dirty="0" smtClean="0"/>
              <a:t> and </a:t>
            </a:r>
            <a:r>
              <a:rPr lang="es-ES" sz="2400" dirty="0" err="1" smtClean="0"/>
              <a:t>duck</a:t>
            </a:r>
            <a:r>
              <a:rPr lang="es-ES" sz="2400" dirty="0" smtClean="0"/>
              <a:t> homologues</a:t>
            </a:r>
          </a:p>
          <a:p>
            <a:endParaRPr lang="es-ES" sz="2400" dirty="0"/>
          </a:p>
          <a:p>
            <a:r>
              <a:rPr lang="es-ES" sz="2400" dirty="0" smtClean="0"/>
              <a:t>Genes </a:t>
            </a:r>
            <a:r>
              <a:rPr lang="es-ES" sz="2400" dirty="0" err="1" smtClean="0"/>
              <a:t>location</a:t>
            </a:r>
            <a:r>
              <a:rPr lang="es-ES" sz="2400" dirty="0" smtClean="0"/>
              <a:t> are </a:t>
            </a:r>
            <a:r>
              <a:rPr lang="es-ES" sz="2400" dirty="0" err="1" smtClean="0"/>
              <a:t>well</a:t>
            </a:r>
            <a:r>
              <a:rPr lang="es-ES" sz="2400" dirty="0" smtClean="0"/>
              <a:t> </a:t>
            </a:r>
            <a:r>
              <a:rPr lang="es-ES" sz="2400" dirty="0" err="1" smtClean="0"/>
              <a:t>conserved</a:t>
            </a:r>
            <a:r>
              <a:rPr lang="es-ES" sz="2400" dirty="0" smtClean="0"/>
              <a:t>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different</a:t>
            </a:r>
            <a:r>
              <a:rPr lang="es-ES" sz="2400" dirty="0" smtClean="0"/>
              <a:t> </a:t>
            </a:r>
            <a:r>
              <a:rPr lang="es-ES" sz="2400" dirty="0" err="1" smtClean="0"/>
              <a:t>species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s-ES" sz="3500" b="1" dirty="0" err="1" smtClean="0"/>
              <a:t>Things</a:t>
            </a:r>
            <a:r>
              <a:rPr lang="es-ES" sz="3500" b="1" dirty="0" smtClean="0"/>
              <a:t> to be </a:t>
            </a:r>
            <a:r>
              <a:rPr lang="es-ES" sz="3500" b="1" dirty="0" err="1" smtClean="0"/>
              <a:t>considered</a:t>
            </a:r>
            <a:r>
              <a:rPr lang="es-ES" sz="3500" b="1" dirty="0" smtClean="0"/>
              <a:t>/</a:t>
            </a:r>
            <a:r>
              <a:rPr lang="es-ES" sz="3500" b="1" dirty="0" err="1" smtClean="0"/>
              <a:t>improved</a:t>
            </a:r>
            <a:endParaRPr lang="es-ES" sz="35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Deeper</a:t>
            </a:r>
            <a:r>
              <a:rPr lang="es-ES" dirty="0" smtClean="0"/>
              <a:t> </a:t>
            </a:r>
            <a:r>
              <a:rPr lang="es-ES" dirty="0" err="1" smtClean="0"/>
              <a:t>genomic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Protein</a:t>
            </a:r>
            <a:r>
              <a:rPr lang="es-ES" dirty="0" smtClean="0"/>
              <a:t> </a:t>
            </a:r>
            <a:r>
              <a:rPr lang="es-ES" dirty="0" err="1" smtClean="0"/>
              <a:t>alignment</a:t>
            </a:r>
            <a:r>
              <a:rPr lang="es-ES" dirty="0" smtClean="0"/>
              <a:t> + </a:t>
            </a:r>
            <a:r>
              <a:rPr lang="es-ES" dirty="0" err="1" smtClean="0"/>
              <a:t>tree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Solving</a:t>
            </a:r>
            <a:r>
              <a:rPr lang="es-ES" dirty="0" smtClean="0"/>
              <a:t> </a:t>
            </a:r>
            <a:r>
              <a:rPr lang="es-ES" dirty="0" err="1" smtClean="0"/>
              <a:t>problems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Unplotted</a:t>
            </a:r>
            <a:r>
              <a:rPr lang="es-ES" dirty="0" smtClean="0"/>
              <a:t> tres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83" y="1726125"/>
            <a:ext cx="6629400" cy="1826363"/>
          </a:xfrm>
        </p:spPr>
        <p:txBody>
          <a:bodyPr/>
          <a:lstStyle/>
          <a:p>
            <a:r>
              <a:rPr lang="en-GB" dirty="0" smtClean="0"/>
              <a:t>Thanks for you attention!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AutoShape 2" descr="data:image/jpeg;base64,/9j/4AAQSkZJRgABAQAAAQABAAD/2wCEAAkGBxQHBhUUExQVFhUXFyEbFxQUGBggIBoaICEeHx8hHBwbIyggIh0lIRgdIzIiKCorLi4uHB8zODMuNygtLjcBCgoKBQUFDgUFDisZExkrKysrKysrKysrKysrKysrKysrKysrKysrKysrKysrKysrKysrKysrKysrKysrKysrK//AABEIAMkA+wMBIgACEQEDEQH/xAAbAAEAAwEBAQEAAAAAAAAAAAAABQYHBAMCAf/EAFAQAAEDAgMEBAUMDwcFAAAAAAEAAgMEEQUGIQcSMUETUWFxFCIygbEVFhdTVXKRkpShstIjJDM0NjdCUlRic3SCwdE1dZOzwvDxJWNkg+L/xAAUAQEAAAAAAAAAAAAAAAAAAAAA/8QAFBEBAAAAAAAAAAAAAAAAAAAAAP/aAAwDAQACEQMRAD8A1JERAREQEREBERAREQERftkH4i/d09S/CLICIiAiIgIiICIiAiIgIiICIiAiIgIiICIiAiIgIiICIiAoXM2PjA4ow2MzTTSCOGFpAL3dpPADr7QvrM2ZIMtUYfMSS47scbBdz3dTQPTw4cyAvnJGWZX1nqhX61TxaOHTdpo/zW2JBceJd28tbhwxZYxPMDHOqarwKN2gp6YNc8M/Wl5O7Wk/yXYNkuGvcTKyaZ5Or5Z5S7gBa7XDq/3or2iCi+xHhX6O7/Hn+uvOp2Xw0sB8AqKijfbTcle5hP67Xk35cCOHer8iDNWZiqMBqGxYpCI76NrIbmBx5BxIuw++t3K0scHsBBBBFwRzC5NomOQYfhQp5IHVUlUHMipGAkykAE3I8lrbgl3EcRwWbUkeK5Nlgp5ZKaGGoc7oek3pGwniIi+4IGumruB1Qasip3q9V5fxBjMQZG+GRwa2qgDgGPPBsjDcgHhvK4oCIiAiIgIiICIiAiIgIiICIiAiIgIiICIiAufEKxmHUL5ZDZkbS5x7BquhUja1Xuhy42njIElVI2JoJ5OOvLhwHnQdOzfDDmPGJcWqGOs47tEyQ36OIXBcG8A531rcbrTVxYLhzcIweGBty2KNrATxs0AfyURmXN7MuVzGSU9U9r2Fwlgi32gg23TY33ufC1iEFkRUKn2sUdVCHRw1r2ng5lO4g8tCDZevsn01vvav+SvQXhFnuW8/SZk2gOp4oyymZT7zhOzcl37jUNLr7tiBw9IVzx/FG4Jgs1Q/VsTC8i4F7DgL8ydPOg7SwFwNhccD1KNzNgUeZMDkp5fJeNHDi1w1a4doNj8ypmGVmOZkoGVMTqOlilaHRwyNc924dWuc4aXcDflpbQLnx3GcZydTtqak01VTteBMyBjmuaw/lXPbbr7etB1ZCxJ+JYF0dQQaineYZgeO8w2BN+egN+ZF1ZlUZH+pe0hj273Q4nB0gbduk0bQSSOIHR7otfi49StyAiIgIiICpWa6OTF89UNOypnp2vjmc50D90+KB5j1K6qpgOqdstM24DYaF8vDiXvMZHzNPmKDrds3lLTbFsRvy+yD0WXwzIuIsYB6tSaC2tLEfnLrnzrQ0QZ96xsR92ZPksX1k9Y2I+7MnyWL6y0FEGfesbEfdmT5LF9ZPWNiPuzJ8li+stBRBn3rGxH3Zk+SxfWT1jYj7syfJYvrLQUQQCIiAiIgIiICpDoHY9tigYR9jooelPDV7+Hpb8XuV3VVyv8Ajgrf3SP0tQaSojOEslPlOrdEXCRtPIWFvEODDa3bdS6/HtD2EEAg6EHmEFV2WMii2fUYhILehBdY3tIdZB3h5crFiTJJKB4he2OQtO497d4NdyJbcXVQq9mFK6rc+mmq6LfN3sopuja46W8WxAtblbiV4ybLo522kxHFJGXG9HJVXa4dRG7wQc0GIx4vtjj6FzJTBRPE0ke7YO3wLXBOoP5PK/epvatGZdndYALnor+YEE/AASprAcBp8vUQipomxMHJt7n3zjdzj2kld8sQmiLXAFrhYg8CDxBCCNypVsrss00kZ3muhYQf4R84OipG2LHGQYNNB4TGTNCGR0jWF0jpS8WdvNJs2wIsW8ed9F2y7JqRkl6eespdTpTzkCx1sAQbBTWVsi0eVyXQx70rhZ88pLnu5kknQXOp3QBoEFZzzEaCmwWa27IypigIIN7SxkPB1H5g0VsUBte+9cN/vSD0SKfQEREBERAVYweM1G2OR2gEWHtZbr3pC6/m1VnVYyaTUbVMScTpFDBGAByc3f17b3QaMiIgIiICIiAiIggEREBERAREQFVcr/jgrf3SP0tVqVGkrDl3bDC9xb0ddF0VzYbrm2tqes7o7d5BrCIiAuXFKd9Xh0jI5TC9zSGytAJYTzAOhsupEFFiyBOIhvYviJdbUiRoBPOwINh2XPevv1gze62Jf4rPqq7ryq6ltHSukkcGsY0uc48A0C5J7AAgozcnONaYvVrEOlDd8x9NHvBt7b27u3tfS6u2H03gVCyMvfIWNDekkN3OtzceZKouyKgNZh8uJzN+2KyR7g51yWQ71msBP5HiAi3Ld6gr7025AXPswAEuuRYAcyeFraoKJtPd4bjOF0o8p1X4RvfqwNJI489/5j3KwqnZYLcw5srMQ8Z7N4RUj38BG0WeYxyDna35371cUBERAREQFW9noMue8YktZpfDH/FGwg+kFWRVzZEzpDicpJL3YjKwk/msDd36R+ZBoSIiAiIgIiICIiCAREQEREBERAUNmXLMGZaYNmDrtN2SMdZzHdbT5uamUQUvDszYlk9pjroX1tO3yaunF3hoIAMjeu2p59p4q55ZzlR5na7weUFzPKjeC1zePFruWnEL9WaetqPaVnaodYxUtK0wOmi8V8sxvvWJbYhtyDe+lvztA2pFnAwDG8BZalroqqNoAbHVss63C2+NTpzJXx4VmX2nDvhf9dBpSis14Scdy5PTtf0ZljLA+xNr9YBGnLzqleFZl9pw74X/AF1HZjxTMdFgU0j20UTWMLnSRXLgBqd0OLhfzINIbLBlvBWNkkZFFDG1t3EABrQGjie4LP8AEsal2jOdBTB8WHh+7NUkkOqGi4LIhbyDaxN9b94MZlnJEeYKOGurpZaqWRjXgSO8Vl7GwaOIvy4HqWiQxNgiDWNDWgWDWgAAdQA0AQfNLTNo6ZsbAGsYA1rRyA4L1REBERAREQfreKr2xeG2WZpSSXTVcz33t5W9u6W96D33U5UaU7ven0KJ2KRBmzWmI4u6Rzj1npHi/wAACC8oiICIiDNN7Ecz5troocQ8EjpXsY1rIGSbwe3euS5w1FvnXXJk/Fyw/wDXHdn2nENe8OuvbI34dYz+2h/yyr0gzwUmYqSMhs+HTAcHSNlDjoOTRu305nmvuPFcfbGAaGkJtqRPa57rrQEQQCIiAiIgIiICIiCAzzjvrey3JK3WR32OFo1LpHaNsOdtXW7FN7Pcv+tnKUMDvult+U9cjvGdc87X3b9TQqZShuctp7Wi76bDm7ziD4pqXHxQestt5iw+fVkBERAVc2jt3shVv7u/6JVjVS2r1BptndYRzi3fM4hp+YoODIn4F0f7uz6IU6onKdP4JlemZe+7AwX/AIQpZAREQEREBERBH5grhhuBTynXo4nOt1kA2+dfuyaidh+zykY+9+jL9RbR7nPGnc4KM2hyiHI9WXEAdC4XPW7xQPOSB51bcqjdyxSj/wAeP6DUEoiIgIiIM+2Zb1TmLGJnEXNaYt0DQCK7Qe8gj4O1aCqDsr+/MW/vOb0hX5AREQQCIiAiIgIiIC8qqoFJSue42DGlxPYBdeqqe1LEW4dkeova8jejaDzLtNO4XPmQemwmmLcovmc0N6eofION93QC+g5g69S0dQuSqE4ZlCkic0NcyBgcB+duje897+dS8colvukGxsbG9j1HtQfaIiAqZti/FvV+9b9Nquapm2L8W9X71v02oPXAP7Cp/wBiz6IXeuDAP7Cp/wBiz6IXegIiICIiAiIgp+138XVV/wCv/NjWlUn3qz3o9CqWZMGZmHA5aaQlrZABvN4gghzT5i0ac1BUGI43gH2J0UOIMDRuTdIyFw1cLOB4mwby58SboNPRZ16+8RpmO6XB5CW3P2GZjtLcrAknsAXozacS0XwnFQeYFNf57hBoK+ZH9HGSeQuqA3a1Swt+2IKyms6x6aB3i9RNr/BxXJmjalh9ZlGq8HqWulMT2MY5jgS4i3kvbYjW/bqg6NigNVglTVG4FVVyStaQBYE25E8wR5loirmzzCvUbJVLEW7rhE0vbpo9w3nXtzuSrGgIiIIBERAREQEREBULa67ewylYLlz6uPdaATe1+rvV9VGztF4VnrB4zctM7nlvazdcD5kGrP0jPcs62EsHrSlfqXPqpC8kk3Pii+vNaLJ9zPcs82EfgU/95k/0oNFREQFTNsIvs3q/et+m1XNVvaT+ANb+7v8AQg48tyCXL1OWm4MLLEe9CkVA5CcHZKo7e0M9AU8gIiICIiAiIgIiICIiBxCoWf6BuO49R4exjAaiTpJ5AGh3Qx8Re29rY24eSB3XHEMVgwxl5pooh/3Htb8Fzqq1kGVuY9o1bWsIfFDEynheDe9/GcRrwvflz67oNPAsF+oiAiIggEREBERARfhNgozEsxUuFx3mqIma21eL36rDW/YglFSc2je2iYPb22T0NXVUbSMNgjv4U13YxryfgAVTxTOFPiueKGph8Ilgpg8v6GF5IeRoNQOItzQbrJ9zPcs82EfgU/8AeZP9K9X7VqYtP2tX/J3f1VS2b5y9bWXug8DrZpXTvfuQwOJDTwOvHyUG2oqJ7JB9ycX+Sf8A0vX2TKZgG/T18brAlj6WS4v120QXZRObGCTK1UCAR0Emh94VW5dqdKy1oK51zY2pn6DrN7aDs1Ufje02nrMImiFNXAvjewE07rXc0gc+GqD92XfgFS+8P0nK1LMMkZyjwbKsEElPWF7GkOLIHEXuTofOp32RoP0au+TuQXJFTfZGg/Rq75O5fEm0VjiBFRV8jidGNgdfr/kguqKjtzlW1gd0GEVZsBrMNzU3toRqNORX2z1w1kTiKajhvfdEj7uHV5JLSguq+ZHiNt3EAdZNlUKfJeMYhNepxNsTd6+5TRjhbrsOfI3717w7HqeUg1VXWVOli2SWzTrfgNQOVr9aDyxbaRQ4dJutkdO+x8WnG/qDa1+AK8I89zVUpEOFV77C532bhGpHA36uvrV+wHLNJl6DdpoI49LFzW+M4frOPjO48yVR88Z7q8NzX4FEKelaQC2srC7ceCG+ToAC1ziDcnyeSDzfmLFaq/QYPIAAPGnla2x96bFw05FfnrWxrHpAKmqhpIrgltMCX2BOm9pqRbmR2cjIwYDjVRSte3Go3BzQQRSQFpB10cBqOo21XvFkzEX09pMZqN4jxtyKMDzcwgiZsj4Pk5gmr5emeRoat+8XEbt92McRw5OsDxspDYbSNgyP0jWBgmmkkHa3e3W6crBlrC3DtVR2lZOhy7lwvfLUVlbUPZBDLVPa/duQXW3+A3WuAdqWlw1HFatl4wYVgkMLJI7Rxtbq9l9ABrY2v3IJpFzeqEXtsfx2/wBU9UIvbY/jt/qg6UXN6oRe2x/Hb/VPVCL22P47f6oIlERB5VUvQUr3cd1pNu4XWK4DmKszNjLWVGISUcdSfsAZGC13jFpYH6bpBbbe11I0W01kZmo3tHFzCB3kELPdn2GQ5qyI/CqgujqKSV2o8pt3lwe2/K7iP+UFhbsliqZL1VbW1AsBuOk3QbXOthci9iNRa3FSeFbLsMwyVrm0we5rt4Olc5+vc42I56jio3I+ZqjDcWGF4lcztH2CoN7VDBfW51LrDjxNiT1rRUHAzBKaOUOFPCHDUOEbAQeOht2BdrGCMWAA7l9IgIiICIiAiIgIiICIiAiIgIiIC48TwqDFoNyeKOVtiLSNB42va/DgOHUF2Igzyp2Y+p8ofhlZPRO1uy5ljOn5jzoeAvc2AGi+mYrjuEHdloaatFtH003R2sB5QlGpPYOtaCiDLMbzVFiNOYsawioiY1wIeB0zGg2G90sYaWm+ni3vcDmvCgo8r1tMHgUrL/kyyvY4d7XOBC1pQ9TlWhq6hz5KKle9xu574IiXE8yS25PagrmH5BwTE4t6Gngkb1xyPPHhwcuv2L8K/Q4/jSfWXnU7L8Pkqd+OOSA7u6RTSPjBF76hvNcj9l0bHuMNfiUAI1bHUm1xwJuLnj1/Ag7/AGL8K/Qo/jSfWT2L8K/Qo/jSfWUdJk3FKVg8HxmUkA6TwseCeWpv8JBX2KDMAH31h/8Ahyf0QT6IiAs+zpQTZax0YtSDVotVR6+OzQF1rgaAfCAVoK+XsEjCCAQdCDzCCJx7BqXadlaOWJ+67y4J2+VG/qNjfjxbflyIC8NnWb5Kud9BX2ZWwki5uOmYOD2ggfAByvpewquH1Ltl2bQ1zneptSSbkaQyE9g0aOFurXkrLtFwZ+IwQYnh5Y+op/HaWaiaI8W3bxFrn4bWQaGigsm5ohzbgrZ4XX5SNIsWPsCWkefjwKnUBERAREQEREBERAREQEREBERAREQEREBERAREQEREEAiIgIiIOXE8PjxSidFK0OY4WIP8uo9qoLKGu2bSOkoyamhuC+nfcvYOe5Ydp/5N1pC+JvuLven0IM4bUtpal2MYO/pInEuraEmxtxc4N5OHG9uZIuCQtYwDGosfwtk8Lrte0G3NtxezhyIusO2LfjCqv4v9SsOxT8KcT/bv+mg2FERAREQEREBERAREQEREBERAREQF+bo3r8+v/fcF+ogL5aLfyX0iD8I3gv1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3384376" cy="27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lnSpcReduction="10000"/>
          </a:bodyPr>
          <a:lstStyle/>
          <a:p>
            <a:r>
              <a:rPr lang="en-GB" sz="2400" dirty="0" err="1" smtClean="0"/>
              <a:t>Roscovitine</a:t>
            </a:r>
            <a:r>
              <a:rPr lang="en-GB" sz="2400" dirty="0" smtClean="0"/>
              <a:t>: </a:t>
            </a:r>
            <a:r>
              <a:rPr lang="en-GB" sz="2400" dirty="0" err="1" smtClean="0"/>
              <a:t>CdK</a:t>
            </a:r>
            <a:r>
              <a:rPr lang="en-GB" sz="2400" dirty="0" smtClean="0"/>
              <a:t> inhibitor </a:t>
            </a:r>
            <a:r>
              <a:rPr lang="en-GB" sz="2400" dirty="0" smtClean="0">
                <a:sym typeface="Wingdings" panose="05000000000000000000" pitchFamily="2" charset="2"/>
              </a:rPr>
              <a:t> modifies the cell cycle</a:t>
            </a:r>
          </a:p>
          <a:p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 smtClean="0">
                <a:sym typeface="Wingdings" panose="05000000000000000000" pitchFamily="2" charset="2"/>
              </a:rPr>
              <a:t>Important during </a:t>
            </a:r>
            <a:r>
              <a:rPr lang="en-GB" sz="2400" dirty="0" err="1" smtClean="0">
                <a:sym typeface="Wingdings" panose="05000000000000000000" pitchFamily="2" charset="2"/>
              </a:rPr>
              <a:t>somitogenesis</a:t>
            </a:r>
            <a:r>
              <a:rPr lang="en-GB" sz="2400" dirty="0" smtClean="0">
                <a:sym typeface="Wingdings" panose="05000000000000000000" pitchFamily="2" charset="2"/>
              </a:rPr>
              <a:t>  How regulates the process?</a:t>
            </a:r>
          </a:p>
          <a:p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 smtClean="0">
                <a:sym typeface="Wingdings" panose="05000000000000000000" pitchFamily="2" charset="2"/>
              </a:rPr>
              <a:t>Chicken embryos samples treated and untreated with </a:t>
            </a:r>
            <a:r>
              <a:rPr lang="en-GB" sz="2400" dirty="0" err="1" smtClean="0">
                <a:sym typeface="Wingdings" panose="05000000000000000000" pitchFamily="2" charset="2"/>
              </a:rPr>
              <a:t>roscovitine</a:t>
            </a:r>
            <a:r>
              <a:rPr lang="en-GB" sz="2400" dirty="0" smtClean="0">
                <a:sym typeface="Wingdings" panose="05000000000000000000" pitchFamily="2" charset="2"/>
              </a:rPr>
              <a:t> x4 replicates</a:t>
            </a:r>
          </a:p>
          <a:p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 smtClean="0">
                <a:sym typeface="Wingdings" panose="05000000000000000000" pitchFamily="2" charset="2"/>
              </a:rPr>
              <a:t>Expression levels for all gens measured using:</a:t>
            </a:r>
          </a:p>
          <a:p>
            <a:pPr lvl="1"/>
            <a:r>
              <a:rPr lang="en-GB" sz="2000" dirty="0" err="1" smtClean="0">
                <a:sym typeface="Wingdings" panose="05000000000000000000" pitchFamily="2" charset="2"/>
              </a:rPr>
              <a:t>Affymetrix</a:t>
            </a:r>
            <a:r>
              <a:rPr lang="en-GB" sz="2000" dirty="0" smtClean="0">
                <a:sym typeface="Wingdings" panose="05000000000000000000" pitchFamily="2" charset="2"/>
              </a:rPr>
              <a:t> Microarray  .CEL files for each sample</a:t>
            </a:r>
          </a:p>
          <a:p>
            <a:pPr lvl="1"/>
            <a:r>
              <a:rPr lang="en-GB" sz="2000" dirty="0" smtClean="0">
                <a:sym typeface="Wingdings" panose="05000000000000000000" pitchFamily="2" charset="2"/>
              </a:rPr>
              <a:t>RNA-Sequencing  .txt file with all the expression values</a:t>
            </a:r>
          </a:p>
          <a:p>
            <a:endParaRPr lang="en-GB" sz="2400" dirty="0" smtClean="0">
              <a:sym typeface="Wingdings" panose="05000000000000000000" pitchFamily="2" charset="2"/>
            </a:endParaRPr>
          </a:p>
          <a:p>
            <a:pPr marL="36576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595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Overview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9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0 Imagen" descr="Overview Project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Identification of the most differentially expressed genes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Microarray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5980" y="1600199"/>
            <a:ext cx="7467600" cy="4525963"/>
          </a:xfrm>
        </p:spPr>
        <p:txBody>
          <a:bodyPr/>
          <a:lstStyle/>
          <a:p>
            <a:r>
              <a:rPr lang="es-ES" dirty="0" smtClean="0"/>
              <a:t>RMA </a:t>
            </a:r>
            <a:r>
              <a:rPr lang="es-ES" dirty="0" err="1" smtClean="0"/>
              <a:t>Normalization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affy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Limma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 to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differentially</a:t>
            </a:r>
            <a:r>
              <a:rPr lang="es-ES" dirty="0" smtClean="0"/>
              <a:t> </a:t>
            </a:r>
            <a:r>
              <a:rPr lang="es-ES" dirty="0" err="1" smtClean="0"/>
              <a:t>expressed</a:t>
            </a:r>
            <a:r>
              <a:rPr lang="es-ES" dirty="0" smtClean="0"/>
              <a:t> genes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DESeq2 </a:t>
            </a:r>
            <a:r>
              <a:rPr lang="es-ES" dirty="0" err="1" smtClean="0"/>
              <a:t>analysis</a:t>
            </a:r>
            <a:r>
              <a:rPr lang="es-ES" dirty="0" smtClean="0"/>
              <a:t> to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differentialle</a:t>
            </a:r>
            <a:r>
              <a:rPr lang="es-ES" dirty="0" smtClean="0"/>
              <a:t> </a:t>
            </a:r>
            <a:r>
              <a:rPr lang="es-ES" dirty="0" err="1" smtClean="0"/>
              <a:t>expressed</a:t>
            </a:r>
            <a:r>
              <a:rPr lang="es-ES" dirty="0" smtClean="0"/>
              <a:t> genes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197289"/>
            <a:ext cx="3804161" cy="4237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1" y="2204864"/>
            <a:ext cx="3804161" cy="4237835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57199" y="3863181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RNA </a:t>
            </a:r>
            <a:r>
              <a:rPr lang="es-ES" dirty="0" err="1" smtClean="0"/>
              <a:t>Sequencing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</a:t>
            </a:r>
            <a:r>
              <a:rPr lang="es-ES" dirty="0" smtClean="0"/>
              <a:t> of genes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buNone/>
            </a:pPr>
            <a:r>
              <a:rPr lang="es-ES" b="1" u="sng" dirty="0" err="1" smtClean="0"/>
              <a:t>Microarray</a:t>
            </a:r>
            <a:r>
              <a:rPr lang="es-ES" b="1" u="sng" dirty="0" smtClean="0"/>
              <a:t>			</a:t>
            </a:r>
            <a:r>
              <a:rPr lang="es-ES" b="1" u="sng" dirty="0" smtClean="0"/>
              <a:t>RNA-</a:t>
            </a:r>
            <a:r>
              <a:rPr lang="es-ES" b="1" u="sng" dirty="0" err="1" smtClean="0"/>
              <a:t>Sequencing</a:t>
            </a:r>
            <a:endParaRPr lang="es-ES" b="1" u="sng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/>
              <a:t>GNAZ					</a:t>
            </a:r>
            <a:r>
              <a:rPr lang="es-ES" sz="2400" dirty="0" smtClean="0"/>
              <a:t>RIMBP2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/>
              <a:t>????					</a:t>
            </a:r>
            <a:r>
              <a:rPr lang="es-ES" sz="2400" dirty="0" smtClean="0"/>
              <a:t>MMEL1	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/>
              <a:t>????					</a:t>
            </a:r>
            <a:r>
              <a:rPr lang="es-ES" sz="2400" dirty="0" smtClean="0"/>
              <a:t>NABP1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/>
              <a:t>????					MUC6</a:t>
            </a:r>
            <a:endParaRPr lang="es-E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32040" y="3429000"/>
            <a:ext cx="13681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932040" y="5157192"/>
            <a:ext cx="13681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Homologues </a:t>
            </a:r>
            <a:r>
              <a:rPr lang="es-ES" dirty="0" err="1" smtClean="0"/>
              <a:t>search</a:t>
            </a:r>
            <a:r>
              <a:rPr lang="es-ES" dirty="0" smtClean="0"/>
              <a:t> and 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sequence</a:t>
            </a:r>
            <a:r>
              <a:rPr lang="es-ES" dirty="0" smtClean="0"/>
              <a:t> </a:t>
            </a:r>
            <a:r>
              <a:rPr lang="es-ES" dirty="0" err="1" smtClean="0"/>
              <a:t>alignment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71</TotalTime>
  <Words>274</Words>
  <Application>Microsoft Office PowerPoint</Application>
  <PresentationFormat>On-screen Show (4:3)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Franklin Gothic Book</vt:lpstr>
      <vt:lpstr>Wingdings</vt:lpstr>
      <vt:lpstr>Wingdings 2</vt:lpstr>
      <vt:lpstr>Técnico</vt:lpstr>
      <vt:lpstr>Project Assignment</vt:lpstr>
      <vt:lpstr>Data information</vt:lpstr>
      <vt:lpstr>PowerPoint Presentation</vt:lpstr>
      <vt:lpstr>Overview</vt:lpstr>
      <vt:lpstr>PowerPoint Presentation</vt:lpstr>
      <vt:lpstr>Identification of the most differentially expressed genes </vt:lpstr>
      <vt:lpstr>Microarray</vt:lpstr>
      <vt:lpstr>List of genes</vt:lpstr>
      <vt:lpstr>Homologues search and multiple sequence alignment</vt:lpstr>
      <vt:lpstr>PowerPoint Presentation</vt:lpstr>
      <vt:lpstr>PowerPoint Presentation</vt:lpstr>
      <vt:lpstr>Tree building and phylogenetic analysis</vt:lpstr>
      <vt:lpstr>PowerPoint Presentation</vt:lpstr>
      <vt:lpstr>Distorsion</vt:lpstr>
      <vt:lpstr>Unfitted vs fitted</vt:lpstr>
      <vt:lpstr>MUSCLE vs Clustal OMEGA</vt:lpstr>
      <vt:lpstr>NCBI vs own treee</vt:lpstr>
      <vt:lpstr>Genomic analysis</vt:lpstr>
      <vt:lpstr>MUC6</vt:lpstr>
      <vt:lpstr>MMEL1</vt:lpstr>
      <vt:lpstr>Conclusions</vt:lpstr>
      <vt:lpstr>Things to be considered/improved</vt:lpstr>
      <vt:lpstr>Thanks for you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Racek</dc:creator>
  <cp:lastModifiedBy>CLT User</cp:lastModifiedBy>
  <cp:revision>7</cp:revision>
  <dcterms:created xsi:type="dcterms:W3CDTF">2014-03-27T04:21:29Z</dcterms:created>
  <dcterms:modified xsi:type="dcterms:W3CDTF">2014-03-27T13:00:27Z</dcterms:modified>
</cp:coreProperties>
</file>