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8" r:id="rId4"/>
    <p:sldId id="259" r:id="rId5"/>
    <p:sldId id="264" r:id="rId6"/>
    <p:sldId id="26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D30155-22CB-4A30-BDB7-86504FA23042}" v="2" dt="2025-09-07T22:25:06.331"/>
    <p1510:client id="{5483DAD5-4CA8-32D5-4E82-A31FD5FA72D1}" v="2" dt="2025-09-08T01:53:23.838"/>
    <p1510:client id="{A6F75003-E5CC-43FB-AF41-5185557A303F}" v="2" dt="2025-09-14T21:59:42.6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1219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A84F40-4CBB-4AB1-A5BC-9017D2947FB6}" type="doc">
      <dgm:prSet loTypeId="urn:microsoft.com/office/officeart/2005/8/layout/list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C66FF1BC-572D-409C-98C2-2B0D43857F1C}">
      <dgm:prSet custT="1"/>
      <dgm:spPr/>
      <dgm:t>
        <a:bodyPr/>
        <a:lstStyle/>
        <a:p>
          <a:r>
            <a:rPr lang="en-US" sz="1800" dirty="0"/>
            <a:t>• UC-1: Join a Study Group (Mariah)</a:t>
          </a:r>
        </a:p>
      </dgm:t>
    </dgm:pt>
    <dgm:pt modelId="{76420E77-29F2-4BC5-8FB2-9927FF2B5404}" type="parTrans" cxnId="{F2CA3D73-40C6-4472-BB12-6DE72D1B3010}">
      <dgm:prSet/>
      <dgm:spPr/>
      <dgm:t>
        <a:bodyPr/>
        <a:lstStyle/>
        <a:p>
          <a:endParaRPr lang="en-US" sz="1800"/>
        </a:p>
      </dgm:t>
    </dgm:pt>
    <dgm:pt modelId="{39B8F52C-F3E2-4726-B2A5-155F312137A8}" type="sibTrans" cxnId="{F2CA3D73-40C6-4472-BB12-6DE72D1B3010}">
      <dgm:prSet/>
      <dgm:spPr/>
      <dgm:t>
        <a:bodyPr/>
        <a:lstStyle/>
        <a:p>
          <a:endParaRPr lang="en-US" sz="1800"/>
        </a:p>
      </dgm:t>
    </dgm:pt>
    <dgm:pt modelId="{C3ECF094-FF89-4EC7-A371-B878D57A5B58}">
      <dgm:prSet custT="1"/>
      <dgm:spPr/>
      <dgm:t>
        <a:bodyPr/>
        <a:lstStyle/>
        <a:p>
          <a:r>
            <a:rPr lang="en-US" sz="1800" dirty="0"/>
            <a:t>• UC-2: Post a Question &amp; Accept an Answer (Ethan)</a:t>
          </a:r>
        </a:p>
      </dgm:t>
    </dgm:pt>
    <dgm:pt modelId="{38F5681B-C28B-4B43-8F88-ED4A12FE1F97}" type="parTrans" cxnId="{79182DE8-25E8-4E42-AEE1-18035CB3E6F9}">
      <dgm:prSet/>
      <dgm:spPr/>
      <dgm:t>
        <a:bodyPr/>
        <a:lstStyle/>
        <a:p>
          <a:endParaRPr lang="en-US" sz="1800"/>
        </a:p>
      </dgm:t>
    </dgm:pt>
    <dgm:pt modelId="{A0C3F71B-360B-4F3C-B946-B8A88421DF7F}" type="sibTrans" cxnId="{79182DE8-25E8-4E42-AEE1-18035CB3E6F9}">
      <dgm:prSet/>
      <dgm:spPr/>
      <dgm:t>
        <a:bodyPr/>
        <a:lstStyle/>
        <a:p>
          <a:endParaRPr lang="en-US" sz="1800"/>
        </a:p>
      </dgm:t>
    </dgm:pt>
    <dgm:pt modelId="{1837380B-12D9-405E-A943-D221DEFE3FC2}">
      <dgm:prSet custT="1"/>
      <dgm:spPr/>
      <dgm:t>
        <a:bodyPr/>
        <a:lstStyle/>
        <a:p>
          <a:r>
            <a:rPr lang="en-US" sz="1800" dirty="0"/>
            <a:t>• UC-3: Upload &amp; Tag a Resource (Tia)</a:t>
          </a:r>
        </a:p>
      </dgm:t>
    </dgm:pt>
    <dgm:pt modelId="{A0EDACBB-FDDC-4320-B7B3-D17B260BA949}" type="parTrans" cxnId="{2F0166F9-58B2-4DC1-9F42-B9309A91D900}">
      <dgm:prSet/>
      <dgm:spPr/>
      <dgm:t>
        <a:bodyPr/>
        <a:lstStyle/>
        <a:p>
          <a:endParaRPr lang="en-US" sz="1800"/>
        </a:p>
      </dgm:t>
    </dgm:pt>
    <dgm:pt modelId="{84986ED5-173F-451F-BA01-699FACA7B518}" type="sibTrans" cxnId="{2F0166F9-58B2-4DC1-9F42-B9309A91D900}">
      <dgm:prSet/>
      <dgm:spPr/>
      <dgm:t>
        <a:bodyPr/>
        <a:lstStyle/>
        <a:p>
          <a:endParaRPr lang="en-US" sz="1800"/>
        </a:p>
      </dgm:t>
    </dgm:pt>
    <dgm:pt modelId="{DCECCE83-7623-4D30-99E1-23507BC76F0D}">
      <dgm:prSet custT="1"/>
      <dgm:spPr/>
      <dgm:t>
        <a:bodyPr/>
        <a:lstStyle/>
        <a:p>
          <a:r>
            <a:rPr lang="en-US" sz="1800" dirty="0"/>
            <a:t>• UC-4: Assignment Planner with Calendar Sync (Brandon)</a:t>
          </a:r>
        </a:p>
      </dgm:t>
    </dgm:pt>
    <dgm:pt modelId="{788BD1A9-D38C-4CAF-8241-0A289959ED06}" type="parTrans" cxnId="{154E5A4B-4814-45F9-B5AC-D57292916685}">
      <dgm:prSet/>
      <dgm:spPr/>
      <dgm:t>
        <a:bodyPr/>
        <a:lstStyle/>
        <a:p>
          <a:endParaRPr lang="en-US" sz="1800"/>
        </a:p>
      </dgm:t>
    </dgm:pt>
    <dgm:pt modelId="{C4454FAC-8A13-42F5-83D3-79B63ECB72CC}" type="sibTrans" cxnId="{154E5A4B-4814-45F9-B5AC-D57292916685}">
      <dgm:prSet/>
      <dgm:spPr/>
      <dgm:t>
        <a:bodyPr/>
        <a:lstStyle/>
        <a:p>
          <a:endParaRPr lang="en-US" sz="1800"/>
        </a:p>
      </dgm:t>
    </dgm:pt>
    <dgm:pt modelId="{9F7DCC74-93BB-4D42-AABC-AB976339734C}" type="pres">
      <dgm:prSet presAssocID="{61A84F40-4CBB-4AB1-A5BC-9017D2947FB6}" presName="linear" presStyleCnt="0">
        <dgm:presLayoutVars>
          <dgm:dir/>
          <dgm:animLvl val="lvl"/>
          <dgm:resizeHandles val="exact"/>
        </dgm:presLayoutVars>
      </dgm:prSet>
      <dgm:spPr/>
    </dgm:pt>
    <dgm:pt modelId="{6438031E-0BBE-48AD-829C-32D4483B8F09}" type="pres">
      <dgm:prSet presAssocID="{C66FF1BC-572D-409C-98C2-2B0D43857F1C}" presName="parentLin" presStyleCnt="0"/>
      <dgm:spPr/>
    </dgm:pt>
    <dgm:pt modelId="{8A762622-8695-45FE-B0E9-A6AAFF30AA62}" type="pres">
      <dgm:prSet presAssocID="{C66FF1BC-572D-409C-98C2-2B0D43857F1C}" presName="parentLeftMargin" presStyleLbl="node1" presStyleIdx="0" presStyleCnt="4"/>
      <dgm:spPr/>
    </dgm:pt>
    <dgm:pt modelId="{D5E38C5E-527B-41D9-AD57-E7BBD9113B1C}" type="pres">
      <dgm:prSet presAssocID="{C66FF1BC-572D-409C-98C2-2B0D43857F1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C79CD75-5166-4392-8CB1-1B140B2416CA}" type="pres">
      <dgm:prSet presAssocID="{C66FF1BC-572D-409C-98C2-2B0D43857F1C}" presName="negativeSpace" presStyleCnt="0"/>
      <dgm:spPr/>
    </dgm:pt>
    <dgm:pt modelId="{1F97FC90-8D66-41DA-B07A-94F0AAE91539}" type="pres">
      <dgm:prSet presAssocID="{C66FF1BC-572D-409C-98C2-2B0D43857F1C}" presName="childText" presStyleLbl="conFgAcc1" presStyleIdx="0" presStyleCnt="4">
        <dgm:presLayoutVars>
          <dgm:bulletEnabled val="1"/>
        </dgm:presLayoutVars>
      </dgm:prSet>
      <dgm:spPr/>
    </dgm:pt>
    <dgm:pt modelId="{BBDB55A7-8B3A-4583-BE41-2385EEA50529}" type="pres">
      <dgm:prSet presAssocID="{39B8F52C-F3E2-4726-B2A5-155F312137A8}" presName="spaceBetweenRectangles" presStyleCnt="0"/>
      <dgm:spPr/>
    </dgm:pt>
    <dgm:pt modelId="{9E4AE170-0F7C-4E41-994B-012452CFDC1B}" type="pres">
      <dgm:prSet presAssocID="{C3ECF094-FF89-4EC7-A371-B878D57A5B58}" presName="parentLin" presStyleCnt="0"/>
      <dgm:spPr/>
    </dgm:pt>
    <dgm:pt modelId="{435A1420-C6B9-4F2C-985E-F1592484B884}" type="pres">
      <dgm:prSet presAssocID="{C3ECF094-FF89-4EC7-A371-B878D57A5B58}" presName="parentLeftMargin" presStyleLbl="node1" presStyleIdx="0" presStyleCnt="4"/>
      <dgm:spPr/>
    </dgm:pt>
    <dgm:pt modelId="{DB78EB2A-D065-4BF0-9888-F1B38E47E345}" type="pres">
      <dgm:prSet presAssocID="{C3ECF094-FF89-4EC7-A371-B878D57A5B5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E766E10-9B11-4B82-A549-8B84AC4E93DE}" type="pres">
      <dgm:prSet presAssocID="{C3ECF094-FF89-4EC7-A371-B878D57A5B58}" presName="negativeSpace" presStyleCnt="0"/>
      <dgm:spPr/>
    </dgm:pt>
    <dgm:pt modelId="{E6AD7FCC-A77D-4664-AAC9-6F93E7C486CA}" type="pres">
      <dgm:prSet presAssocID="{C3ECF094-FF89-4EC7-A371-B878D57A5B58}" presName="childText" presStyleLbl="conFgAcc1" presStyleIdx="1" presStyleCnt="4">
        <dgm:presLayoutVars>
          <dgm:bulletEnabled val="1"/>
        </dgm:presLayoutVars>
      </dgm:prSet>
      <dgm:spPr/>
    </dgm:pt>
    <dgm:pt modelId="{4A386D41-9A07-403B-BDF6-1BEC0BAE58EE}" type="pres">
      <dgm:prSet presAssocID="{A0C3F71B-360B-4F3C-B946-B8A88421DF7F}" presName="spaceBetweenRectangles" presStyleCnt="0"/>
      <dgm:spPr/>
    </dgm:pt>
    <dgm:pt modelId="{96F6E101-248C-4412-879B-5A93FA2D3108}" type="pres">
      <dgm:prSet presAssocID="{1837380B-12D9-405E-A943-D221DEFE3FC2}" presName="parentLin" presStyleCnt="0"/>
      <dgm:spPr/>
    </dgm:pt>
    <dgm:pt modelId="{3B97B6D9-CD70-4C8C-947F-811527900F2B}" type="pres">
      <dgm:prSet presAssocID="{1837380B-12D9-405E-A943-D221DEFE3FC2}" presName="parentLeftMargin" presStyleLbl="node1" presStyleIdx="1" presStyleCnt="4"/>
      <dgm:spPr/>
    </dgm:pt>
    <dgm:pt modelId="{85E657AA-0967-41E6-AB12-60AC274DCAC8}" type="pres">
      <dgm:prSet presAssocID="{1837380B-12D9-405E-A943-D221DEFE3FC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1469756-C5D5-4B85-9E3C-D83D34D7B97F}" type="pres">
      <dgm:prSet presAssocID="{1837380B-12D9-405E-A943-D221DEFE3FC2}" presName="negativeSpace" presStyleCnt="0"/>
      <dgm:spPr/>
    </dgm:pt>
    <dgm:pt modelId="{0AC7732A-8446-4F33-B129-7B2CA9008E5C}" type="pres">
      <dgm:prSet presAssocID="{1837380B-12D9-405E-A943-D221DEFE3FC2}" presName="childText" presStyleLbl="conFgAcc1" presStyleIdx="2" presStyleCnt="4">
        <dgm:presLayoutVars>
          <dgm:bulletEnabled val="1"/>
        </dgm:presLayoutVars>
      </dgm:prSet>
      <dgm:spPr/>
    </dgm:pt>
    <dgm:pt modelId="{413A13A0-8710-4213-BB92-0D7B5A8F25FC}" type="pres">
      <dgm:prSet presAssocID="{84986ED5-173F-451F-BA01-699FACA7B518}" presName="spaceBetweenRectangles" presStyleCnt="0"/>
      <dgm:spPr/>
    </dgm:pt>
    <dgm:pt modelId="{C60E1756-24EF-434B-835F-1E637DE9D941}" type="pres">
      <dgm:prSet presAssocID="{DCECCE83-7623-4D30-99E1-23507BC76F0D}" presName="parentLin" presStyleCnt="0"/>
      <dgm:spPr/>
    </dgm:pt>
    <dgm:pt modelId="{20C69596-2402-441D-B051-D6C2DF03A950}" type="pres">
      <dgm:prSet presAssocID="{DCECCE83-7623-4D30-99E1-23507BC76F0D}" presName="parentLeftMargin" presStyleLbl="node1" presStyleIdx="2" presStyleCnt="4"/>
      <dgm:spPr/>
    </dgm:pt>
    <dgm:pt modelId="{E58F5C00-9078-4548-A41A-B88AC566AB55}" type="pres">
      <dgm:prSet presAssocID="{DCECCE83-7623-4D30-99E1-23507BC76F0D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2807AD86-251C-40C5-870B-938162C83F09}" type="pres">
      <dgm:prSet presAssocID="{DCECCE83-7623-4D30-99E1-23507BC76F0D}" presName="negativeSpace" presStyleCnt="0"/>
      <dgm:spPr/>
    </dgm:pt>
    <dgm:pt modelId="{A7B0578C-5096-4C7A-A135-D111D139D6F2}" type="pres">
      <dgm:prSet presAssocID="{DCECCE83-7623-4D30-99E1-23507BC76F0D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ECC03E0E-107B-45C7-B227-B6AF7CC540E6}" type="presOf" srcId="{C3ECF094-FF89-4EC7-A371-B878D57A5B58}" destId="{DB78EB2A-D065-4BF0-9888-F1B38E47E345}" srcOrd="1" destOrd="0" presId="urn:microsoft.com/office/officeart/2005/8/layout/list1"/>
    <dgm:cxn modelId="{173FD828-DDC9-43AC-82AD-99094F33C645}" type="presOf" srcId="{DCECCE83-7623-4D30-99E1-23507BC76F0D}" destId="{E58F5C00-9078-4548-A41A-B88AC566AB55}" srcOrd="1" destOrd="0" presId="urn:microsoft.com/office/officeart/2005/8/layout/list1"/>
    <dgm:cxn modelId="{EB444037-A4CA-4BC3-A1C8-6C1CADE08C99}" type="presOf" srcId="{61A84F40-4CBB-4AB1-A5BC-9017D2947FB6}" destId="{9F7DCC74-93BB-4D42-AABC-AB976339734C}" srcOrd="0" destOrd="0" presId="urn:microsoft.com/office/officeart/2005/8/layout/list1"/>
    <dgm:cxn modelId="{154E5A4B-4814-45F9-B5AC-D57292916685}" srcId="{61A84F40-4CBB-4AB1-A5BC-9017D2947FB6}" destId="{DCECCE83-7623-4D30-99E1-23507BC76F0D}" srcOrd="3" destOrd="0" parTransId="{788BD1A9-D38C-4CAF-8241-0A289959ED06}" sibTransId="{C4454FAC-8A13-42F5-83D3-79B63ECB72CC}"/>
    <dgm:cxn modelId="{F2CA3D73-40C6-4472-BB12-6DE72D1B3010}" srcId="{61A84F40-4CBB-4AB1-A5BC-9017D2947FB6}" destId="{C66FF1BC-572D-409C-98C2-2B0D43857F1C}" srcOrd="0" destOrd="0" parTransId="{76420E77-29F2-4BC5-8FB2-9927FF2B5404}" sibTransId="{39B8F52C-F3E2-4726-B2A5-155F312137A8}"/>
    <dgm:cxn modelId="{FD0F7280-F895-4298-BA9C-F7D2BB074744}" type="presOf" srcId="{C3ECF094-FF89-4EC7-A371-B878D57A5B58}" destId="{435A1420-C6B9-4F2C-985E-F1592484B884}" srcOrd="0" destOrd="0" presId="urn:microsoft.com/office/officeart/2005/8/layout/list1"/>
    <dgm:cxn modelId="{6904E090-CA38-4C7F-ADC0-E9DE7D35D4C8}" type="presOf" srcId="{1837380B-12D9-405E-A943-D221DEFE3FC2}" destId="{85E657AA-0967-41E6-AB12-60AC274DCAC8}" srcOrd="1" destOrd="0" presId="urn:microsoft.com/office/officeart/2005/8/layout/list1"/>
    <dgm:cxn modelId="{C08F16B9-28A2-4AB6-B688-454D52168292}" type="presOf" srcId="{C66FF1BC-572D-409C-98C2-2B0D43857F1C}" destId="{D5E38C5E-527B-41D9-AD57-E7BBD9113B1C}" srcOrd="1" destOrd="0" presId="urn:microsoft.com/office/officeart/2005/8/layout/list1"/>
    <dgm:cxn modelId="{EF0380D6-7373-4B19-A72A-E0073CEC32BD}" type="presOf" srcId="{C66FF1BC-572D-409C-98C2-2B0D43857F1C}" destId="{8A762622-8695-45FE-B0E9-A6AAFF30AA62}" srcOrd="0" destOrd="0" presId="urn:microsoft.com/office/officeart/2005/8/layout/list1"/>
    <dgm:cxn modelId="{120F66DA-6AE0-4937-85C9-5DE1AD602B6E}" type="presOf" srcId="{DCECCE83-7623-4D30-99E1-23507BC76F0D}" destId="{20C69596-2402-441D-B051-D6C2DF03A950}" srcOrd="0" destOrd="0" presId="urn:microsoft.com/office/officeart/2005/8/layout/list1"/>
    <dgm:cxn modelId="{79182DE8-25E8-4E42-AEE1-18035CB3E6F9}" srcId="{61A84F40-4CBB-4AB1-A5BC-9017D2947FB6}" destId="{C3ECF094-FF89-4EC7-A371-B878D57A5B58}" srcOrd="1" destOrd="0" parTransId="{38F5681B-C28B-4B43-8F88-ED4A12FE1F97}" sibTransId="{A0C3F71B-360B-4F3C-B946-B8A88421DF7F}"/>
    <dgm:cxn modelId="{05029BEE-E500-4C0A-8BB1-7AA7E14ED05C}" type="presOf" srcId="{1837380B-12D9-405E-A943-D221DEFE3FC2}" destId="{3B97B6D9-CD70-4C8C-947F-811527900F2B}" srcOrd="0" destOrd="0" presId="urn:microsoft.com/office/officeart/2005/8/layout/list1"/>
    <dgm:cxn modelId="{2F0166F9-58B2-4DC1-9F42-B9309A91D900}" srcId="{61A84F40-4CBB-4AB1-A5BC-9017D2947FB6}" destId="{1837380B-12D9-405E-A943-D221DEFE3FC2}" srcOrd="2" destOrd="0" parTransId="{A0EDACBB-FDDC-4320-B7B3-D17B260BA949}" sibTransId="{84986ED5-173F-451F-BA01-699FACA7B518}"/>
    <dgm:cxn modelId="{6A2D76DB-6CA9-4637-B3E5-FDD876A02738}" type="presParOf" srcId="{9F7DCC74-93BB-4D42-AABC-AB976339734C}" destId="{6438031E-0BBE-48AD-829C-32D4483B8F09}" srcOrd="0" destOrd="0" presId="urn:microsoft.com/office/officeart/2005/8/layout/list1"/>
    <dgm:cxn modelId="{E7BD0C3E-F255-46F3-9BB3-247227E370BF}" type="presParOf" srcId="{6438031E-0BBE-48AD-829C-32D4483B8F09}" destId="{8A762622-8695-45FE-B0E9-A6AAFF30AA62}" srcOrd="0" destOrd="0" presId="urn:microsoft.com/office/officeart/2005/8/layout/list1"/>
    <dgm:cxn modelId="{BF3F1B3F-61A7-411F-9499-B104F57DA423}" type="presParOf" srcId="{6438031E-0BBE-48AD-829C-32D4483B8F09}" destId="{D5E38C5E-527B-41D9-AD57-E7BBD9113B1C}" srcOrd="1" destOrd="0" presId="urn:microsoft.com/office/officeart/2005/8/layout/list1"/>
    <dgm:cxn modelId="{A9601816-9C1B-434F-88D9-1C087A4898B8}" type="presParOf" srcId="{9F7DCC74-93BB-4D42-AABC-AB976339734C}" destId="{DC79CD75-5166-4392-8CB1-1B140B2416CA}" srcOrd="1" destOrd="0" presId="urn:microsoft.com/office/officeart/2005/8/layout/list1"/>
    <dgm:cxn modelId="{E0B03535-0123-413F-A924-B0CDB84F18D6}" type="presParOf" srcId="{9F7DCC74-93BB-4D42-AABC-AB976339734C}" destId="{1F97FC90-8D66-41DA-B07A-94F0AAE91539}" srcOrd="2" destOrd="0" presId="urn:microsoft.com/office/officeart/2005/8/layout/list1"/>
    <dgm:cxn modelId="{8EA46C17-16ED-4BF1-A155-992F8DB9FC6A}" type="presParOf" srcId="{9F7DCC74-93BB-4D42-AABC-AB976339734C}" destId="{BBDB55A7-8B3A-4583-BE41-2385EEA50529}" srcOrd="3" destOrd="0" presId="urn:microsoft.com/office/officeart/2005/8/layout/list1"/>
    <dgm:cxn modelId="{3B73A006-F59F-48F4-9FC2-84BABDC8DD15}" type="presParOf" srcId="{9F7DCC74-93BB-4D42-AABC-AB976339734C}" destId="{9E4AE170-0F7C-4E41-994B-012452CFDC1B}" srcOrd="4" destOrd="0" presId="urn:microsoft.com/office/officeart/2005/8/layout/list1"/>
    <dgm:cxn modelId="{B63BF263-1662-4CA5-B576-60E56D4B014B}" type="presParOf" srcId="{9E4AE170-0F7C-4E41-994B-012452CFDC1B}" destId="{435A1420-C6B9-4F2C-985E-F1592484B884}" srcOrd="0" destOrd="0" presId="urn:microsoft.com/office/officeart/2005/8/layout/list1"/>
    <dgm:cxn modelId="{1D76488D-A61B-484D-9380-DA1464523297}" type="presParOf" srcId="{9E4AE170-0F7C-4E41-994B-012452CFDC1B}" destId="{DB78EB2A-D065-4BF0-9888-F1B38E47E345}" srcOrd="1" destOrd="0" presId="urn:microsoft.com/office/officeart/2005/8/layout/list1"/>
    <dgm:cxn modelId="{FC982318-9C41-442C-9403-3BFE1EB88B56}" type="presParOf" srcId="{9F7DCC74-93BB-4D42-AABC-AB976339734C}" destId="{3E766E10-9B11-4B82-A549-8B84AC4E93DE}" srcOrd="5" destOrd="0" presId="urn:microsoft.com/office/officeart/2005/8/layout/list1"/>
    <dgm:cxn modelId="{40D02451-4D4C-4B01-8966-37439AC923BA}" type="presParOf" srcId="{9F7DCC74-93BB-4D42-AABC-AB976339734C}" destId="{E6AD7FCC-A77D-4664-AAC9-6F93E7C486CA}" srcOrd="6" destOrd="0" presId="urn:microsoft.com/office/officeart/2005/8/layout/list1"/>
    <dgm:cxn modelId="{57C9907F-AC8B-4996-9DC0-C6F4602482A0}" type="presParOf" srcId="{9F7DCC74-93BB-4D42-AABC-AB976339734C}" destId="{4A386D41-9A07-403B-BDF6-1BEC0BAE58EE}" srcOrd="7" destOrd="0" presId="urn:microsoft.com/office/officeart/2005/8/layout/list1"/>
    <dgm:cxn modelId="{9C6410C6-B422-413E-9C33-1A8C4298CF0E}" type="presParOf" srcId="{9F7DCC74-93BB-4D42-AABC-AB976339734C}" destId="{96F6E101-248C-4412-879B-5A93FA2D3108}" srcOrd="8" destOrd="0" presId="urn:microsoft.com/office/officeart/2005/8/layout/list1"/>
    <dgm:cxn modelId="{0B3BA3C2-D1C2-4688-894D-237BBCB0AE69}" type="presParOf" srcId="{96F6E101-248C-4412-879B-5A93FA2D3108}" destId="{3B97B6D9-CD70-4C8C-947F-811527900F2B}" srcOrd="0" destOrd="0" presId="urn:microsoft.com/office/officeart/2005/8/layout/list1"/>
    <dgm:cxn modelId="{456308F0-3801-410E-80EF-50E6FBC971AC}" type="presParOf" srcId="{96F6E101-248C-4412-879B-5A93FA2D3108}" destId="{85E657AA-0967-41E6-AB12-60AC274DCAC8}" srcOrd="1" destOrd="0" presId="urn:microsoft.com/office/officeart/2005/8/layout/list1"/>
    <dgm:cxn modelId="{A8EB4086-12CC-4D0D-95A2-B299C6F33A6F}" type="presParOf" srcId="{9F7DCC74-93BB-4D42-AABC-AB976339734C}" destId="{51469756-C5D5-4B85-9E3C-D83D34D7B97F}" srcOrd="9" destOrd="0" presId="urn:microsoft.com/office/officeart/2005/8/layout/list1"/>
    <dgm:cxn modelId="{463D03E4-2EA1-497E-9D46-36FC976E94B8}" type="presParOf" srcId="{9F7DCC74-93BB-4D42-AABC-AB976339734C}" destId="{0AC7732A-8446-4F33-B129-7B2CA9008E5C}" srcOrd="10" destOrd="0" presId="urn:microsoft.com/office/officeart/2005/8/layout/list1"/>
    <dgm:cxn modelId="{BB80EE77-0835-4FCC-BECD-FC3E457A01A2}" type="presParOf" srcId="{9F7DCC74-93BB-4D42-AABC-AB976339734C}" destId="{413A13A0-8710-4213-BB92-0D7B5A8F25FC}" srcOrd="11" destOrd="0" presId="urn:microsoft.com/office/officeart/2005/8/layout/list1"/>
    <dgm:cxn modelId="{EF892A2F-917C-4B28-8993-6A34D4A2FA18}" type="presParOf" srcId="{9F7DCC74-93BB-4D42-AABC-AB976339734C}" destId="{C60E1756-24EF-434B-835F-1E637DE9D941}" srcOrd="12" destOrd="0" presId="urn:microsoft.com/office/officeart/2005/8/layout/list1"/>
    <dgm:cxn modelId="{431D00EF-87B5-4B21-A051-A61737CC29C7}" type="presParOf" srcId="{C60E1756-24EF-434B-835F-1E637DE9D941}" destId="{20C69596-2402-441D-B051-D6C2DF03A950}" srcOrd="0" destOrd="0" presId="urn:microsoft.com/office/officeart/2005/8/layout/list1"/>
    <dgm:cxn modelId="{620801B4-BD35-40BB-AB2B-1F922BA950EF}" type="presParOf" srcId="{C60E1756-24EF-434B-835F-1E637DE9D941}" destId="{E58F5C00-9078-4548-A41A-B88AC566AB55}" srcOrd="1" destOrd="0" presId="urn:microsoft.com/office/officeart/2005/8/layout/list1"/>
    <dgm:cxn modelId="{83B8C2A4-C5BF-439E-BFF2-AA0D3CBA4EA2}" type="presParOf" srcId="{9F7DCC74-93BB-4D42-AABC-AB976339734C}" destId="{2807AD86-251C-40C5-870B-938162C83F09}" srcOrd="13" destOrd="0" presId="urn:microsoft.com/office/officeart/2005/8/layout/list1"/>
    <dgm:cxn modelId="{FEC9D3B9-D608-44AB-A42C-26397D0B7167}" type="presParOf" srcId="{9F7DCC74-93BB-4D42-AABC-AB976339734C}" destId="{A7B0578C-5096-4C7A-A135-D111D139D6F2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97FC90-8D66-41DA-B07A-94F0AAE91539}">
      <dsp:nvSpPr>
        <dsp:cNvPr id="0" name=""/>
        <dsp:cNvSpPr/>
      </dsp:nvSpPr>
      <dsp:spPr>
        <a:xfrm>
          <a:off x="0" y="565446"/>
          <a:ext cx="4775935" cy="9072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E38C5E-527B-41D9-AD57-E7BBD9113B1C}">
      <dsp:nvSpPr>
        <dsp:cNvPr id="0" name=""/>
        <dsp:cNvSpPr/>
      </dsp:nvSpPr>
      <dsp:spPr>
        <a:xfrm>
          <a:off x="238796" y="34086"/>
          <a:ext cx="3343154" cy="10627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363" tIns="0" rIns="12636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• UC-1: Join a Study Group (Mariah)</a:t>
          </a:r>
        </a:p>
      </dsp:txBody>
      <dsp:txXfrm>
        <a:off x="290674" y="85964"/>
        <a:ext cx="3239398" cy="958964"/>
      </dsp:txXfrm>
    </dsp:sp>
    <dsp:sp modelId="{E6AD7FCC-A77D-4664-AAC9-6F93E7C486CA}">
      <dsp:nvSpPr>
        <dsp:cNvPr id="0" name=""/>
        <dsp:cNvSpPr/>
      </dsp:nvSpPr>
      <dsp:spPr>
        <a:xfrm>
          <a:off x="0" y="2198406"/>
          <a:ext cx="4775935" cy="9072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78EB2A-D065-4BF0-9888-F1B38E47E345}">
      <dsp:nvSpPr>
        <dsp:cNvPr id="0" name=""/>
        <dsp:cNvSpPr/>
      </dsp:nvSpPr>
      <dsp:spPr>
        <a:xfrm>
          <a:off x="238796" y="1667046"/>
          <a:ext cx="3343154" cy="10627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363" tIns="0" rIns="12636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• UC-2: Post a Question &amp; Accept an Answer (Ethan)</a:t>
          </a:r>
        </a:p>
      </dsp:txBody>
      <dsp:txXfrm>
        <a:off x="290674" y="1718924"/>
        <a:ext cx="3239398" cy="958964"/>
      </dsp:txXfrm>
    </dsp:sp>
    <dsp:sp modelId="{0AC7732A-8446-4F33-B129-7B2CA9008E5C}">
      <dsp:nvSpPr>
        <dsp:cNvPr id="0" name=""/>
        <dsp:cNvSpPr/>
      </dsp:nvSpPr>
      <dsp:spPr>
        <a:xfrm>
          <a:off x="0" y="3831366"/>
          <a:ext cx="4775935" cy="9072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E657AA-0967-41E6-AB12-60AC274DCAC8}">
      <dsp:nvSpPr>
        <dsp:cNvPr id="0" name=""/>
        <dsp:cNvSpPr/>
      </dsp:nvSpPr>
      <dsp:spPr>
        <a:xfrm>
          <a:off x="238796" y="3300006"/>
          <a:ext cx="3343154" cy="10627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363" tIns="0" rIns="12636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• UC-3: Upload &amp; Tag a Resource (Tia)</a:t>
          </a:r>
        </a:p>
      </dsp:txBody>
      <dsp:txXfrm>
        <a:off x="290674" y="3351884"/>
        <a:ext cx="3239398" cy="958964"/>
      </dsp:txXfrm>
    </dsp:sp>
    <dsp:sp modelId="{A7B0578C-5096-4C7A-A135-D111D139D6F2}">
      <dsp:nvSpPr>
        <dsp:cNvPr id="0" name=""/>
        <dsp:cNvSpPr/>
      </dsp:nvSpPr>
      <dsp:spPr>
        <a:xfrm>
          <a:off x="0" y="5464326"/>
          <a:ext cx="4775935" cy="9072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8F5C00-9078-4548-A41A-B88AC566AB55}">
      <dsp:nvSpPr>
        <dsp:cNvPr id="0" name=""/>
        <dsp:cNvSpPr/>
      </dsp:nvSpPr>
      <dsp:spPr>
        <a:xfrm>
          <a:off x="238796" y="4932966"/>
          <a:ext cx="3343154" cy="10627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363" tIns="0" rIns="12636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• UC-4: Assignment Planner with Calendar Sync (Brandon)</a:t>
          </a:r>
        </a:p>
      </dsp:txBody>
      <dsp:txXfrm>
        <a:off x="290674" y="4984844"/>
        <a:ext cx="3239398" cy="9589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8" y="0"/>
            <a:ext cx="914171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FEC590B-3306-47E9-BD67-97F3F7616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1714" cy="6858000"/>
            <a:chOff x="651279" y="598259"/>
            <a:chExt cx="10889442" cy="5680742"/>
          </a:xfrm>
        </p:grpSpPr>
        <p:sp>
          <p:nvSpPr>
            <p:cNvPr id="11" name="Color">
              <a:extLst>
                <a:ext uri="{FF2B5EF4-FFF2-40B4-BE49-F238E27FC236}">
                  <a16:creationId xmlns:a16="http://schemas.microsoft.com/office/drawing/2014/main" id="{54F87DBC-E43C-4CE4-A8C5-61E3D6819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Color">
              <a:extLst>
                <a:ext uri="{FF2B5EF4-FFF2-40B4-BE49-F238E27FC236}">
                  <a16:creationId xmlns:a16="http://schemas.microsoft.com/office/drawing/2014/main" id="{CD39A88A-7F84-4ACA-877B-E28BC26CD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47AAF5E-1692-48C9-98FB-6432BF0B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3" y="0"/>
            <a:ext cx="9141717" cy="6858000"/>
            <a:chOff x="0" y="0"/>
            <a:chExt cx="12188952" cy="685800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F36A26D-E71D-4663-B197-8B7BFA37A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A821CEB-DA96-4952-93B9-81F9C42BAD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C8EDE0-D69B-4F65-9AB7-DDE7EAD78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46F0982-BF10-4BF6-842A-F631654FF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B313509-2128-42CA-81B6-C9EC23E44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589188C-E06E-4F8A-BDD1-02ADF140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B4E610F-FCD0-483F-B9F2-6DF2C28FE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2281" y="666351"/>
            <a:ext cx="7918803" cy="3044335"/>
          </a:xfrm>
        </p:spPr>
        <p:txBody>
          <a:bodyPr anchor="b">
            <a:normAutofit/>
          </a:bodyPr>
          <a:lstStyle/>
          <a:p>
            <a:r>
              <a:rPr lang="en-US" sz="4200" dirty="0">
                <a:solidFill>
                  <a:schemeClr val="bg1"/>
                </a:solidFill>
              </a:rPr>
              <a:t>Academic Support Hub – Week 3 Update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2281" y="3866064"/>
            <a:ext cx="7918803" cy="2234485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Mariah, Ethan, Tia, and Brandon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530289" cy="6858000"/>
            <a:chOff x="651279" y="598259"/>
            <a:chExt cx="10889442" cy="5680742"/>
          </a:xfrm>
        </p:grpSpPr>
        <p:sp>
          <p:nvSpPr>
            <p:cNvPr id="34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3" y="0"/>
            <a:ext cx="9141717" cy="6858000"/>
            <a:chOff x="0" y="0"/>
            <a:chExt cx="12188952" cy="6858000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788" y="841248"/>
            <a:ext cx="2636433" cy="5340097"/>
          </a:xfrm>
        </p:spPr>
        <p:txBody>
          <a:bodyPr anchor="ctr">
            <a:normAutofit/>
          </a:bodyPr>
          <a:lstStyle/>
          <a:p>
            <a:pPr algn="l"/>
            <a:r>
              <a:rPr lang="en-US" sz="4200" dirty="0">
                <a:solidFill>
                  <a:schemeClr val="bg1"/>
                </a:solidFill>
              </a:rPr>
              <a:t>Key Use Cases (Week 3)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A3B6DEB-ABE8-705A-359E-53C13087F2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6047870"/>
              </p:ext>
            </p:extLst>
          </p:nvPr>
        </p:nvGraphicFramePr>
        <p:xfrm>
          <a:off x="3739414" y="231006"/>
          <a:ext cx="4775935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E2248F-D28C-AEDC-416D-168DB2AF59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Color Cover">
            <a:extLst>
              <a:ext uri="{FF2B5EF4-FFF2-40B4-BE49-F238E27FC236}">
                <a16:creationId xmlns:a16="http://schemas.microsoft.com/office/drawing/2014/main" id="{66D27C72-C54A-79F7-D50F-9ACC74109D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Color Cover">
            <a:extLst>
              <a:ext uri="{FF2B5EF4-FFF2-40B4-BE49-F238E27FC236}">
                <a16:creationId xmlns:a16="http://schemas.microsoft.com/office/drawing/2014/main" id="{D3297C35-53EA-2F03-E42B-269BB3D557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C07B5C8-4D6D-788C-90A8-CE7C8DDAB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548176" cy="6858000"/>
            <a:chOff x="651279" y="598259"/>
            <a:chExt cx="10889442" cy="5680742"/>
          </a:xfrm>
        </p:grpSpPr>
        <p:sp>
          <p:nvSpPr>
            <p:cNvPr id="44" name="Color">
              <a:extLst>
                <a:ext uri="{FF2B5EF4-FFF2-40B4-BE49-F238E27FC236}">
                  <a16:creationId xmlns:a16="http://schemas.microsoft.com/office/drawing/2014/main" id="{55DE0D8D-B97B-4E84-5E32-62C29B58C0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Color">
              <a:extLst>
                <a:ext uri="{FF2B5EF4-FFF2-40B4-BE49-F238E27FC236}">
                  <a16:creationId xmlns:a16="http://schemas.microsoft.com/office/drawing/2014/main" id="{FF130B75-37F2-A976-8820-B8AE475F3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180E8B9-6CDF-366D-4742-C2D2BCB65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3" y="0"/>
            <a:ext cx="9141717" cy="6858000"/>
            <a:chOff x="0" y="0"/>
            <a:chExt cx="12188952" cy="6858000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18DC179-6F0B-D6AF-B9DE-FB3A29CFB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5CB2B4E-C1B4-5EA6-1DCB-8AAA5795B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BBE761D8-162E-439E-68ED-AC624C17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C1A0442-0FEC-B697-4931-2CBE5E5F8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96558D1-5B1A-F1C6-154E-4FCD9A7A07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A61E6E9-B49F-B082-F161-CB7836A98D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3EAC91D-3D1F-EC2B-3C94-B8997FFCE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3C069E5-C90B-B0D2-00A9-1C0546F37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788" y="841248"/>
            <a:ext cx="3847200" cy="5340097"/>
          </a:xfrm>
        </p:spPr>
        <p:txBody>
          <a:bodyPr anchor="ctr">
            <a:normAutofit/>
          </a:bodyPr>
          <a:lstStyle/>
          <a:p>
            <a:pPr algn="l"/>
            <a:r>
              <a:rPr lang="en-US" sz="4200" dirty="0">
                <a:solidFill>
                  <a:schemeClr val="bg1"/>
                </a:solidFill>
              </a:rPr>
              <a:t>Homepage, Navigation &amp; UC-2: Post a Q&amp;A(Ethan)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7F59A-CDE3-0941-726C-1D763CE98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8307" y="841247"/>
            <a:ext cx="3363402" cy="5340097"/>
          </a:xfrm>
        </p:spPr>
        <p:txBody>
          <a:bodyPr anchor="ctr">
            <a:normAutofit/>
          </a:bodyPr>
          <a:lstStyle/>
          <a:p>
            <a:r>
              <a:rPr lang="en-US" sz="1800" dirty="0"/>
              <a:t>Built the homepage that displays all four main options: Study Groups, Resources, Q&amp;A, and Planner</a:t>
            </a:r>
          </a:p>
          <a:p>
            <a:r>
              <a:rPr lang="en-US" sz="1800" dirty="0"/>
              <a:t>Styled to resemble Canvas, making it more familiar for students</a:t>
            </a:r>
          </a:p>
          <a:p>
            <a:r>
              <a:rPr lang="en-US" sz="1800" dirty="0"/>
              <a:t>Provides navigation links to each individual page</a:t>
            </a:r>
          </a:p>
          <a:p>
            <a:r>
              <a:rPr lang="en-US" sz="1800" dirty="0"/>
              <a:t>Currently also working on the Q&amp;A page, which will display past questions and answers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2646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Color Cover">
            <a:extLst>
              <a:ext uri="{FF2B5EF4-FFF2-40B4-BE49-F238E27FC236}">
                <a16:creationId xmlns:a16="http://schemas.microsoft.com/office/drawing/2014/main" id="{815925C2-A704-4D47-B1C1-3FCA52512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Color Cover">
            <a:extLst>
              <a:ext uri="{FF2B5EF4-FFF2-40B4-BE49-F238E27FC236}">
                <a16:creationId xmlns:a16="http://schemas.microsoft.com/office/drawing/2014/main" id="{01D4315C-C23C-4FD3-98DF-08C29E229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E6B47BC-43FD-4C91-8BFF-B41B99A8A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548176" cy="6858000"/>
            <a:chOff x="651279" y="598259"/>
            <a:chExt cx="10889442" cy="5680742"/>
          </a:xfrm>
        </p:grpSpPr>
        <p:sp>
          <p:nvSpPr>
            <p:cNvPr id="44" name="Color">
              <a:extLst>
                <a:ext uri="{FF2B5EF4-FFF2-40B4-BE49-F238E27FC236}">
                  <a16:creationId xmlns:a16="http://schemas.microsoft.com/office/drawing/2014/main" id="{13038185-AC3C-4595-945F-25311424C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Color">
              <a:extLst>
                <a:ext uri="{FF2B5EF4-FFF2-40B4-BE49-F238E27FC236}">
                  <a16:creationId xmlns:a16="http://schemas.microsoft.com/office/drawing/2014/main" id="{75D51AA0-C095-4650-A361-B294320BF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3" y="0"/>
            <a:ext cx="9141717" cy="6858000"/>
            <a:chOff x="0" y="0"/>
            <a:chExt cx="12188952" cy="6858000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788" y="841248"/>
            <a:ext cx="3847200" cy="5340097"/>
          </a:xfrm>
        </p:spPr>
        <p:txBody>
          <a:bodyPr anchor="ctr">
            <a:normAutofit/>
          </a:bodyPr>
          <a:lstStyle/>
          <a:p>
            <a:pPr algn="l"/>
            <a:r>
              <a:rPr lang="en-US" sz="4200">
                <a:solidFill>
                  <a:schemeClr val="bg1"/>
                </a:solidFill>
              </a:rPr>
              <a:t>UC-1: Join a Study Group (Mariah)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8307" y="841247"/>
            <a:ext cx="3363402" cy="5340097"/>
          </a:xfrm>
        </p:spPr>
        <p:txBody>
          <a:bodyPr anchor="ctr">
            <a:normAutofit/>
          </a:bodyPr>
          <a:lstStyle/>
          <a:p>
            <a:r>
              <a:rPr lang="en-US" sz="1800" dirty="0"/>
              <a:t>Allows students to browse available study groups</a:t>
            </a:r>
          </a:p>
          <a:p>
            <a:r>
              <a:rPr lang="en-US" sz="1800" dirty="0"/>
              <a:t>Integrates with backend API (GET /</a:t>
            </a:r>
            <a:r>
              <a:rPr lang="en-US" sz="1800" dirty="0" err="1"/>
              <a:t>api</a:t>
            </a:r>
            <a:r>
              <a:rPr lang="en-US" sz="1800" dirty="0"/>
              <a:t>/study-groups) to pull group data</a:t>
            </a:r>
          </a:p>
          <a:p>
            <a:r>
              <a:rPr lang="en-US" sz="1800" dirty="0"/>
              <a:t>Students can attempt to join a group</a:t>
            </a:r>
          </a:p>
          <a:p>
            <a:pPr lvl="1"/>
            <a:r>
              <a:rPr lang="en-US" sz="1800" dirty="0"/>
              <a:t>If the group is full → they are waitlisted</a:t>
            </a:r>
          </a:p>
          <a:p>
            <a:pPr lvl="1"/>
            <a:r>
              <a:rPr lang="en-US" sz="1800" dirty="0"/>
              <a:t>If the group has space → they are successfully joined</a:t>
            </a:r>
          </a:p>
          <a:p>
            <a:r>
              <a:rPr lang="en-US" sz="1800" dirty="0"/>
              <a:t>Work in progress but functional for testing locally</a:t>
            </a:r>
          </a:p>
          <a:p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Color Cover">
            <a:extLst>
              <a:ext uri="{FF2B5EF4-FFF2-40B4-BE49-F238E27FC236}">
                <a16:creationId xmlns:a16="http://schemas.microsoft.com/office/drawing/2014/main" id="{815925C2-A704-4D47-B1C1-3FCA52512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Color Cover">
            <a:extLst>
              <a:ext uri="{FF2B5EF4-FFF2-40B4-BE49-F238E27FC236}">
                <a16:creationId xmlns:a16="http://schemas.microsoft.com/office/drawing/2014/main" id="{01D4315C-C23C-4FD3-98DF-08C29E229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E6B47BC-43FD-4C91-8BFF-B41B99A8A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548176" cy="6858000"/>
            <a:chOff x="651279" y="598259"/>
            <a:chExt cx="10889442" cy="5680742"/>
          </a:xfrm>
        </p:grpSpPr>
        <p:sp>
          <p:nvSpPr>
            <p:cNvPr id="35" name="Color">
              <a:extLst>
                <a:ext uri="{FF2B5EF4-FFF2-40B4-BE49-F238E27FC236}">
                  <a16:creationId xmlns:a16="http://schemas.microsoft.com/office/drawing/2014/main" id="{13038185-AC3C-4595-945F-25311424C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Color">
              <a:extLst>
                <a:ext uri="{FF2B5EF4-FFF2-40B4-BE49-F238E27FC236}">
                  <a16:creationId xmlns:a16="http://schemas.microsoft.com/office/drawing/2014/main" id="{75D51AA0-C095-4650-A361-B294320BF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3" y="0"/>
            <a:ext cx="9141717" cy="6858000"/>
            <a:chOff x="0" y="0"/>
            <a:chExt cx="12188952" cy="6858000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788" y="841248"/>
            <a:ext cx="3847200" cy="5340097"/>
          </a:xfrm>
        </p:spPr>
        <p:txBody>
          <a:bodyPr anchor="ctr">
            <a:normAutofit/>
          </a:bodyPr>
          <a:lstStyle/>
          <a:p>
            <a:pPr algn="l"/>
            <a:r>
              <a:rPr lang="en-US" sz="4200" dirty="0">
                <a:solidFill>
                  <a:schemeClr val="bg1"/>
                </a:solidFill>
              </a:rPr>
              <a:t>UC-3: Upload &amp; Tag a Resource (Tia)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8307" y="841247"/>
            <a:ext cx="3363402" cy="5340097"/>
          </a:xfrm>
        </p:spPr>
        <p:txBody>
          <a:bodyPr anchor="ctr">
            <a:normAutofit/>
          </a:bodyPr>
          <a:lstStyle/>
          <a:p>
            <a:endParaRPr lang="en-US" sz="16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Color Cover">
            <a:extLst>
              <a:ext uri="{FF2B5EF4-FFF2-40B4-BE49-F238E27FC236}">
                <a16:creationId xmlns:a16="http://schemas.microsoft.com/office/drawing/2014/main" id="{815925C2-A704-4D47-B1C1-3FCA52512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lor Cover">
            <a:extLst>
              <a:ext uri="{FF2B5EF4-FFF2-40B4-BE49-F238E27FC236}">
                <a16:creationId xmlns:a16="http://schemas.microsoft.com/office/drawing/2014/main" id="{01D4315C-C23C-4FD3-98DF-08C29E229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6B47BC-43FD-4C91-8BFF-B41B99A8A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548176" cy="6858000"/>
            <a:chOff x="651279" y="598259"/>
            <a:chExt cx="10889442" cy="5680742"/>
          </a:xfrm>
        </p:grpSpPr>
        <p:sp>
          <p:nvSpPr>
            <p:cNvPr id="13" name="Color">
              <a:extLst>
                <a:ext uri="{FF2B5EF4-FFF2-40B4-BE49-F238E27FC236}">
                  <a16:creationId xmlns:a16="http://schemas.microsoft.com/office/drawing/2014/main" id="{13038185-AC3C-4595-945F-25311424C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75D51AA0-C095-4650-A361-B294320BF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3" y="0"/>
            <a:ext cx="9141717" cy="6858000"/>
            <a:chOff x="0" y="0"/>
            <a:chExt cx="12188952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788" y="841248"/>
            <a:ext cx="3847200" cy="5340097"/>
          </a:xfrm>
        </p:spPr>
        <p:txBody>
          <a:bodyPr anchor="ctr">
            <a:normAutofit/>
          </a:bodyPr>
          <a:lstStyle/>
          <a:p>
            <a:pPr algn="l"/>
            <a:r>
              <a:rPr lang="en-US" sz="4200" dirty="0">
                <a:solidFill>
                  <a:schemeClr val="bg1"/>
                </a:solidFill>
              </a:rPr>
              <a:t>UC-4: Assignment Planner with Calendar Sync (Brandon)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8307" y="841247"/>
            <a:ext cx="3363402" cy="534009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Provides a list of assignments organized by deadline</a:t>
            </a:r>
          </a:p>
          <a:p>
            <a:r>
              <a:rPr lang="en-US" sz="2000" dirty="0"/>
              <a:t>Option to add a new assignment to the list</a:t>
            </a:r>
          </a:p>
          <a:p>
            <a:r>
              <a:rPr lang="en-US" sz="2000" dirty="0"/>
              <a:t>Currently a work in progress, but demonstrates the intended core functionality of tracking tasks</a:t>
            </a:r>
          </a:p>
          <a:p>
            <a:endParaRPr lang="en-US" sz="2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ASH- Week 2 Update (2) 1</Template>
  <TotalTime>79</TotalTime>
  <Words>254</Words>
  <Application>Microsoft Office PowerPoint</Application>
  <PresentationFormat>On-screen Show (4:3)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Academic Support Hub – Week 3 Update</vt:lpstr>
      <vt:lpstr>Key Use Cases (Week 3)</vt:lpstr>
      <vt:lpstr>Homepage, Navigation &amp; UC-2: Post a Q&amp;A(Ethan)</vt:lpstr>
      <vt:lpstr>UC-1: Join a Study Group (Mariah)</vt:lpstr>
      <vt:lpstr>UC-3: Upload &amp; Tag a Resource (Tia)</vt:lpstr>
      <vt:lpstr>UC-4: Assignment Planner with Calendar Sync (Brandon)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Martin, Mariah L</dc:creator>
  <cp:keywords/>
  <dc:description>generated using python-pptx</dc:description>
  <cp:lastModifiedBy>Martin, Mariah L</cp:lastModifiedBy>
  <cp:revision>1</cp:revision>
  <dcterms:created xsi:type="dcterms:W3CDTF">2025-09-14T21:59:34Z</dcterms:created>
  <dcterms:modified xsi:type="dcterms:W3CDTF">2025-09-14T23:19:25Z</dcterms:modified>
  <cp:category/>
</cp:coreProperties>
</file>