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9"/>
  </p:notesMasterIdLst>
  <p:sldIdLst>
    <p:sldId id="258" r:id="rId6"/>
    <p:sldId id="256" r:id="rId7"/>
    <p:sldId id="257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7C4C8-3AAF-E211-7FB7-F6B9690CF769}" v="7" dt="2020-12-01T01:15:59.803"/>
    <p1510:client id="{BA9B1DA4-6BC2-48E5-A519-9D40B539BC3C}" v="19" dt="2020-02-20T22:10:05.472"/>
    <p1510:client id="{F289957F-1F62-4936-A078-FE2D6F7E227F}" v="55" dt="2020-02-20T21:49:1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0" autoAdjust="0"/>
  </p:normalViewPr>
  <p:slideViewPr>
    <p:cSldViewPr snapToGrid="0">
      <p:cViewPr>
        <p:scale>
          <a:sx n="100" d="100"/>
          <a:sy n="100" d="100"/>
        </p:scale>
        <p:origin x="1666" y="-6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66CC-F621-4C05-8915-E8AAD8143258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A38D-B06B-4A95-A1A2-72BD07B7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cs typeface="Calibri"/>
              </a:rPr>
              <a:t>Exterior Instructions including visitor parking garage, staff parking lot, and the hospitals emergency entrance, stairs, ramps for wheelchair, and staff entrance.</a:t>
            </a:r>
          </a:p>
          <a:p>
            <a:pPr lvl="3"/>
            <a:r>
              <a:rPr lang="en-US">
                <a:cs typeface="Calibri"/>
              </a:rPr>
              <a:t>Icons can be moved or copied to the desired location on the map.</a:t>
            </a:r>
          </a:p>
          <a:p>
            <a:pPr lvl="3"/>
            <a:r>
              <a:rPr lang="en-US">
                <a:cs typeface="Calibri"/>
              </a:rPr>
              <a:t>Fences can be drawn using the shapes / lines / freeform tool.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0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>
                <a:solidFill>
                  <a:schemeClr val="tx1"/>
                </a:solidFill>
              </a:rPr>
              <a:t>Lobby Instructions including entrance door, vending area, front desk, administrative suite, registration admitting / waiting area, gift shop, restrooms, 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stairs, elevator, and hallway to the East wing.</a:t>
            </a:r>
          </a:p>
          <a:p>
            <a:pPr lvl="3"/>
            <a:r>
              <a:rPr lang="en-US">
                <a:solidFill>
                  <a:schemeClr val="tx1"/>
                </a:solidFill>
              </a:rPr>
              <a:t>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r>
              <a:rPr lang="en-US"/>
              <a:t>Maternity Unit Instructions including waiting room, reception counter, elevators, stairs, vending area, public rest rooms, storage, nursing office, meeting room, </a:t>
            </a:r>
          </a:p>
          <a:p>
            <a:pPr lvl="3"/>
            <a:r>
              <a:rPr lang="en-US"/>
              <a:t>training room, C-section surgical suite, labor and delivery suite, supply closets, patient rooms, nursery with doorway requiring card entry, snack/water station, </a:t>
            </a:r>
          </a:p>
          <a:p>
            <a:pPr lvl="3"/>
            <a:r>
              <a:rPr lang="en-US"/>
              <a:t>utility room, and hallway/staff entrance. Icons can be moved or copied to the desired location on the map.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A38D-B06B-4A95-A1A2-72BD07B78E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b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95" y="499600"/>
            <a:ext cx="4754444" cy="6153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A6669-28E4-4640-B090-B470C7A8F8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4" name="Picture 3" descr="id-badge-booth-icon.png">
            <a:extLst>
              <a:ext uri="{FF2B5EF4-FFF2-40B4-BE49-F238E27FC236}">
                <a16:creationId xmlns:a16="http://schemas.microsoft.com/office/drawing/2014/main" id="{FCD1CB83-6B1B-F443-A988-FF5D694460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5" name="Picture 4" descr="rfid-geofence-icon.png">
            <a:extLst>
              <a:ext uri="{FF2B5EF4-FFF2-40B4-BE49-F238E27FC236}">
                <a16:creationId xmlns:a16="http://schemas.microsoft.com/office/drawing/2014/main" id="{31100951-8538-354C-82EF-CE247CE856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6" name="Picture 5" descr="security-camera-icon.png">
            <a:extLst>
              <a:ext uri="{FF2B5EF4-FFF2-40B4-BE49-F238E27FC236}">
                <a16:creationId xmlns:a16="http://schemas.microsoft.com/office/drawing/2014/main" id="{E9E8D12E-5F6C-CC4E-B425-733566670E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7" name="Picture 6" descr="employee-entrance-icon.png">
            <a:extLst>
              <a:ext uri="{FF2B5EF4-FFF2-40B4-BE49-F238E27FC236}">
                <a16:creationId xmlns:a16="http://schemas.microsoft.com/office/drawing/2014/main" id="{3D9C31DB-B5E9-6545-8358-422A72C5C31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A5955A60-4A5B-A64E-B2BF-688115B7102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3" name="Picture 12" descr="security-guard-station-icon.png">
            <a:extLst>
              <a:ext uri="{FF2B5EF4-FFF2-40B4-BE49-F238E27FC236}">
                <a16:creationId xmlns:a16="http://schemas.microsoft.com/office/drawing/2014/main" id="{0F7B9CE8-25CC-A04C-AC75-F54A74BC415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4" name="Picture 13" descr="metal-detector-icon.png">
            <a:extLst>
              <a:ext uri="{FF2B5EF4-FFF2-40B4-BE49-F238E27FC236}">
                <a16:creationId xmlns:a16="http://schemas.microsoft.com/office/drawing/2014/main" id="{55951261-4F4F-6242-86A3-DAED0C828C6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2"/>
            <a:ext cx="1157288" cy="104013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2"/>
            <a:ext cx="3357563" cy="10401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n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5F2B40-524E-5545-B870-D00600945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8"/>
            <a:ext cx="6115508" cy="626084"/>
          </a:xfrm>
          <a:prstGeom prst="rect">
            <a:avLst/>
          </a:prstGeom>
        </p:spPr>
      </p:pic>
      <p:pic>
        <p:nvPicPr>
          <p:cNvPr id="5" name="Picture 4" descr="id-badge-booth-icon.png">
            <a:extLst>
              <a:ext uri="{FF2B5EF4-FFF2-40B4-BE49-F238E27FC236}">
                <a16:creationId xmlns:a16="http://schemas.microsoft.com/office/drawing/2014/main" id="{B1364A1D-8AE5-304F-8AB3-764E6ACEE4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6616"/>
            <a:ext cx="258388" cy="261167"/>
          </a:xfrm>
          <a:prstGeom prst="rect">
            <a:avLst/>
          </a:prstGeom>
        </p:spPr>
      </p:pic>
      <p:pic>
        <p:nvPicPr>
          <p:cNvPr id="6" name="Picture 5" descr="rfid-geofence-icon.png">
            <a:extLst>
              <a:ext uri="{FF2B5EF4-FFF2-40B4-BE49-F238E27FC236}">
                <a16:creationId xmlns:a16="http://schemas.microsoft.com/office/drawing/2014/main" id="{56C5E506-631A-5549-9477-46763E6690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31449"/>
            <a:ext cx="258388" cy="258388"/>
          </a:xfrm>
          <a:prstGeom prst="rect">
            <a:avLst/>
          </a:prstGeom>
        </p:spPr>
      </p:pic>
      <p:pic>
        <p:nvPicPr>
          <p:cNvPr id="8" name="Picture 7" descr="security-camera-icon.png">
            <a:extLst>
              <a:ext uri="{FF2B5EF4-FFF2-40B4-BE49-F238E27FC236}">
                <a16:creationId xmlns:a16="http://schemas.microsoft.com/office/drawing/2014/main" id="{9D39CDEE-BFBA-BF4A-A105-7D37956548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8131449"/>
            <a:ext cx="261167" cy="258388"/>
          </a:xfrm>
          <a:prstGeom prst="rect">
            <a:avLst/>
          </a:prstGeom>
        </p:spPr>
      </p:pic>
      <p:pic>
        <p:nvPicPr>
          <p:cNvPr id="9" name="Picture 8" descr="employee-entrance-icon.png">
            <a:extLst>
              <a:ext uri="{FF2B5EF4-FFF2-40B4-BE49-F238E27FC236}">
                <a16:creationId xmlns:a16="http://schemas.microsoft.com/office/drawing/2014/main" id="{F3499BC9-10B1-5944-9DEC-CF742B8CC4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6616"/>
            <a:ext cx="261167" cy="261167"/>
          </a:xfrm>
          <a:prstGeom prst="rect">
            <a:avLst/>
          </a:prstGeom>
        </p:spPr>
      </p:pic>
      <p:pic>
        <p:nvPicPr>
          <p:cNvPr id="10" name="Picture 9" descr="exit-icon.png">
            <a:extLst>
              <a:ext uri="{FF2B5EF4-FFF2-40B4-BE49-F238E27FC236}">
                <a16:creationId xmlns:a16="http://schemas.microsoft.com/office/drawing/2014/main" id="{912E3EE7-30AE-6C46-AE03-DF3B5B35497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31449"/>
            <a:ext cx="261167" cy="258388"/>
          </a:xfrm>
          <a:prstGeom prst="rect">
            <a:avLst/>
          </a:prstGeom>
        </p:spPr>
      </p:pic>
      <p:pic>
        <p:nvPicPr>
          <p:cNvPr id="11" name="Picture 10" descr="security-guard-station-icon.png">
            <a:extLst>
              <a:ext uri="{FF2B5EF4-FFF2-40B4-BE49-F238E27FC236}">
                <a16:creationId xmlns:a16="http://schemas.microsoft.com/office/drawing/2014/main" id="{618B7AF9-2A88-4F4F-A010-FACA026FF62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6616"/>
            <a:ext cx="258388" cy="261167"/>
          </a:xfrm>
          <a:prstGeom prst="rect">
            <a:avLst/>
          </a:prstGeom>
        </p:spPr>
      </p:pic>
      <p:pic>
        <p:nvPicPr>
          <p:cNvPr id="12" name="Picture 11" descr="metal-detector-icon.png">
            <a:extLst>
              <a:ext uri="{FF2B5EF4-FFF2-40B4-BE49-F238E27FC236}">
                <a16:creationId xmlns:a16="http://schemas.microsoft.com/office/drawing/2014/main" id="{EB13916C-CB66-EF46-9124-81A1109BE92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7806616"/>
            <a:ext cx="258388" cy="2611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EAF196-8AD8-4A91-A384-F0B1A172C4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87" y="470067"/>
            <a:ext cx="459105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1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ACA83-8B69-2244-A644-814C6C086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" y="-269944"/>
            <a:ext cx="6275753" cy="6773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8626E-213C-C24C-9389-C334DC7DE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8909" y="7982712"/>
            <a:ext cx="5376675" cy="301093"/>
          </a:xfrm>
          <a:prstGeom prst="rect">
            <a:avLst/>
          </a:prstGeom>
        </p:spPr>
      </p:pic>
      <p:pic>
        <p:nvPicPr>
          <p:cNvPr id="11" name="Picture 10" descr="security-camera-icon.png">
            <a:extLst>
              <a:ext uri="{FF2B5EF4-FFF2-40B4-BE49-F238E27FC236}">
                <a16:creationId xmlns:a16="http://schemas.microsoft.com/office/drawing/2014/main" id="{08AEF0D4-75E4-F24A-B3EE-9EF78F64687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8" y="7982712"/>
            <a:ext cx="261167" cy="258388"/>
          </a:xfrm>
          <a:prstGeom prst="rect">
            <a:avLst/>
          </a:prstGeom>
        </p:spPr>
      </p:pic>
      <p:pic>
        <p:nvPicPr>
          <p:cNvPr id="13" name="Picture 12" descr="fencing-icon.png">
            <a:extLst>
              <a:ext uri="{FF2B5EF4-FFF2-40B4-BE49-F238E27FC236}">
                <a16:creationId xmlns:a16="http://schemas.microsoft.com/office/drawing/2014/main" id="{55242596-00A2-6542-95C4-8DD052150E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767" y="7982712"/>
            <a:ext cx="261167" cy="258388"/>
          </a:xfrm>
          <a:prstGeom prst="rect">
            <a:avLst/>
          </a:prstGeom>
        </p:spPr>
      </p:pic>
      <p:pic>
        <p:nvPicPr>
          <p:cNvPr id="16" name="Picture 15" descr="lighting-icon.png">
            <a:extLst>
              <a:ext uri="{FF2B5EF4-FFF2-40B4-BE49-F238E27FC236}">
                <a16:creationId xmlns:a16="http://schemas.microsoft.com/office/drawing/2014/main" id="{A87710F8-14ED-C945-B6F0-EE070045CAE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09" y="7982712"/>
            <a:ext cx="258388" cy="258388"/>
          </a:xfrm>
          <a:prstGeom prst="rect">
            <a:avLst/>
          </a:prstGeom>
        </p:spPr>
      </p:pic>
      <p:pic>
        <p:nvPicPr>
          <p:cNvPr id="17" name="Picture 16" descr="security-guard-station-icon.png">
            <a:extLst>
              <a:ext uri="{FF2B5EF4-FFF2-40B4-BE49-F238E27FC236}">
                <a16:creationId xmlns:a16="http://schemas.microsoft.com/office/drawing/2014/main" id="{C7904C92-1AC5-994E-9FE1-B8121BB11FA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88" y="7982712"/>
            <a:ext cx="258388" cy="261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D48CD9-3015-D34A-986F-E3E4B8D9F20E}"/>
              </a:ext>
            </a:extLst>
          </p:cNvPr>
          <p:cNvSpPr txBox="1"/>
          <p:nvPr userDrawn="1"/>
        </p:nvSpPr>
        <p:spPr>
          <a:xfrm>
            <a:off x="998191" y="8765061"/>
            <a:ext cx="4349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Icons can be moved or copied to the desired location on the maps.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AFFF409-D623-104E-B73D-3137040FB553}"/>
              </a:ext>
            </a:extLst>
          </p:cNvPr>
          <p:cNvCxnSpPr>
            <a:cxnSpLocks/>
            <a:stCxn id="15" idx="3"/>
          </p:cNvCxnSpPr>
          <p:nvPr userDrawn="1"/>
        </p:nvCxnSpPr>
        <p:spPr>
          <a:xfrm>
            <a:off x="2269935" y="6824109"/>
            <a:ext cx="3040571" cy="1091799"/>
          </a:xfrm>
          <a:prstGeom prst="bentConnector3">
            <a:avLst>
              <a:gd name="adj1" fmla="val 10012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064029D-9822-3E44-BA59-0ACE872BCC2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61672" y="5466528"/>
            <a:ext cx="1841040" cy="474017"/>
          </a:xfrm>
          <a:prstGeom prst="bentConnector3">
            <a:avLst>
              <a:gd name="adj1" fmla="val 100092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BC24921-2E7A-3441-818D-F6A91DFB8A07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70678" y="8436634"/>
            <a:ext cx="549009" cy="354066"/>
          </a:xfrm>
          <a:prstGeom prst="bentConnector3">
            <a:avLst>
              <a:gd name="adj1" fmla="val 176"/>
            </a:avLst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C679EC-43AC-8B4B-83C6-9A5E7F90E89F}"/>
              </a:ext>
            </a:extLst>
          </p:cNvPr>
          <p:cNvSpPr txBox="1"/>
          <p:nvPr userDrawn="1"/>
        </p:nvSpPr>
        <p:spPr>
          <a:xfrm>
            <a:off x="438955" y="6624054"/>
            <a:ext cx="183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Fences can be drawn using the shapes/lines/freeform tool</a:t>
            </a:r>
          </a:p>
        </p:txBody>
      </p:sp>
    </p:spTree>
    <p:extLst>
      <p:ext uri="{BB962C8B-B14F-4D97-AF65-F5344CB8AC3E}">
        <p14:creationId xmlns:p14="http://schemas.microsoft.com/office/powerpoint/2010/main" val="183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d-badge-booth-icon.png">
            <a:extLst>
              <a:ext uri="{FF2B5EF4-FFF2-40B4-BE49-F238E27FC236}">
                <a16:creationId xmlns:a16="http://schemas.microsoft.com/office/drawing/2014/main" id="{6A363C56-06CB-984E-8DB1-541686B896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4234118"/>
            <a:ext cx="258388" cy="261167"/>
          </a:xfrm>
          <a:prstGeom prst="rect">
            <a:avLst/>
          </a:prstGeom>
        </p:spPr>
      </p:pic>
      <p:pic>
        <p:nvPicPr>
          <p:cNvPr id="9" name="Picture 8" descr="rfid-geofence-icon.png">
            <a:extLst>
              <a:ext uri="{FF2B5EF4-FFF2-40B4-BE49-F238E27FC236}">
                <a16:creationId xmlns:a16="http://schemas.microsoft.com/office/drawing/2014/main" id="{0E02F7FD-0F18-4044-AB54-EE12365F78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4878111"/>
            <a:ext cx="258388" cy="258388"/>
          </a:xfrm>
          <a:prstGeom prst="rect">
            <a:avLst/>
          </a:prstGeom>
        </p:spPr>
      </p:pic>
      <p:pic>
        <p:nvPicPr>
          <p:cNvPr id="10" name="Picture 9" descr="security-camera-icon.png">
            <a:extLst>
              <a:ext uri="{FF2B5EF4-FFF2-40B4-BE49-F238E27FC236}">
                <a16:creationId xmlns:a16="http://schemas.microsoft.com/office/drawing/2014/main" id="{389263B4-CF8D-954F-9ABF-497F3C2631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551323"/>
            <a:ext cx="261167" cy="258388"/>
          </a:xfrm>
          <a:prstGeom prst="rect">
            <a:avLst/>
          </a:prstGeom>
        </p:spPr>
      </p:pic>
      <p:pic>
        <p:nvPicPr>
          <p:cNvPr id="11" name="Picture 10" descr="employee-entrance-icon.png">
            <a:extLst>
              <a:ext uri="{FF2B5EF4-FFF2-40B4-BE49-F238E27FC236}">
                <a16:creationId xmlns:a16="http://schemas.microsoft.com/office/drawing/2014/main" id="{AB9BE78D-088A-C547-A507-4B5E598BBE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4234118"/>
            <a:ext cx="261167" cy="261167"/>
          </a:xfrm>
          <a:prstGeom prst="rect">
            <a:avLst/>
          </a:prstGeom>
        </p:spPr>
      </p:pic>
      <p:pic>
        <p:nvPicPr>
          <p:cNvPr id="12" name="Picture 11" descr="fencing-icon.png">
            <a:extLst>
              <a:ext uri="{FF2B5EF4-FFF2-40B4-BE49-F238E27FC236}">
                <a16:creationId xmlns:a16="http://schemas.microsoft.com/office/drawing/2014/main" id="{FFEB9007-3E60-5E4E-BB4C-5AFE668608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878111"/>
            <a:ext cx="261167" cy="258388"/>
          </a:xfrm>
          <a:prstGeom prst="rect">
            <a:avLst/>
          </a:prstGeom>
        </p:spPr>
      </p:pic>
      <p:pic>
        <p:nvPicPr>
          <p:cNvPr id="13" name="Picture 12" descr="exit-icon.png">
            <a:extLst>
              <a:ext uri="{FF2B5EF4-FFF2-40B4-BE49-F238E27FC236}">
                <a16:creationId xmlns:a16="http://schemas.microsoft.com/office/drawing/2014/main" id="{AFAE129B-44AA-1046-A25D-DC8F112B73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4551323"/>
            <a:ext cx="261167" cy="258388"/>
          </a:xfrm>
          <a:prstGeom prst="rect">
            <a:avLst/>
          </a:prstGeom>
        </p:spPr>
      </p:pic>
      <p:pic>
        <p:nvPicPr>
          <p:cNvPr id="14" name="Picture 13" descr="security-guard-icon.png">
            <a:extLst>
              <a:ext uri="{FF2B5EF4-FFF2-40B4-BE49-F238E27FC236}">
                <a16:creationId xmlns:a16="http://schemas.microsoft.com/office/drawing/2014/main" id="{8FFA8C39-40D5-B24E-967D-214778E7416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878111"/>
            <a:ext cx="258388" cy="258388"/>
          </a:xfrm>
          <a:prstGeom prst="rect">
            <a:avLst/>
          </a:prstGeom>
        </p:spPr>
      </p:pic>
      <p:pic>
        <p:nvPicPr>
          <p:cNvPr id="15" name="Picture 14" descr="lighting-icon.png">
            <a:extLst>
              <a:ext uri="{FF2B5EF4-FFF2-40B4-BE49-F238E27FC236}">
                <a16:creationId xmlns:a16="http://schemas.microsoft.com/office/drawing/2014/main" id="{C1673E20-10CD-D442-9E58-D570FD98581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551323"/>
            <a:ext cx="258388" cy="258388"/>
          </a:xfrm>
          <a:prstGeom prst="rect">
            <a:avLst/>
          </a:prstGeom>
        </p:spPr>
      </p:pic>
      <p:pic>
        <p:nvPicPr>
          <p:cNvPr id="16" name="Picture 15" descr="security-guard-station-icon.png">
            <a:extLst>
              <a:ext uri="{FF2B5EF4-FFF2-40B4-BE49-F238E27FC236}">
                <a16:creationId xmlns:a16="http://schemas.microsoft.com/office/drawing/2014/main" id="{3E9E98F3-F4C8-0D43-99D2-E0A1F3D4F57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4234118"/>
            <a:ext cx="258388" cy="261167"/>
          </a:xfrm>
          <a:prstGeom prst="rect">
            <a:avLst/>
          </a:prstGeom>
        </p:spPr>
      </p:pic>
      <p:pic>
        <p:nvPicPr>
          <p:cNvPr id="17" name="Picture 16" descr="metal-detector-icon.png">
            <a:extLst>
              <a:ext uri="{FF2B5EF4-FFF2-40B4-BE49-F238E27FC236}">
                <a16:creationId xmlns:a16="http://schemas.microsoft.com/office/drawing/2014/main" id="{8B3B67EE-5D48-034A-BEF5-8358AC46FE0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5" y="4234118"/>
            <a:ext cx="258388" cy="2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8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4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046818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899834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3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364070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913470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9C0D0C35-3F0C-4348-BC5B-E1C10A691963}" type="datetimeFigureOut">
              <a:rPr lang="en-US" smtClean="0"/>
              <a:t>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/>
          <a:lstStyle/>
          <a:p>
            <a:fld id="{106F2123-EF26-1D44-9CAE-765CA0023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6857999" cy="88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F05F05-9EC7-48C8-984C-E9254AA91A52}"/>
              </a:ext>
            </a:extLst>
          </p:cNvPr>
          <p:cNvCxnSpPr>
            <a:cxnSpLocks/>
          </p:cNvCxnSpPr>
          <p:nvPr/>
        </p:nvCxnSpPr>
        <p:spPr>
          <a:xfrm>
            <a:off x="3948317" y="1658645"/>
            <a:ext cx="258388" cy="8506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Icon for the security camer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900" y="7992784"/>
            <a:ext cx="261167" cy="258388"/>
          </a:xfrm>
          <a:prstGeom prst="rect">
            <a:avLst/>
          </a:prstGeom>
        </p:spPr>
      </p:pic>
      <p:pic>
        <p:nvPicPr>
          <p:cNvPr id="9" name="Picture 8" descr="Icon for external lighting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83" y="2948526"/>
            <a:ext cx="258388" cy="258388"/>
          </a:xfrm>
          <a:prstGeom prst="rect">
            <a:avLst/>
          </a:prstGeom>
        </p:spPr>
      </p:pic>
      <p:pic>
        <p:nvPicPr>
          <p:cNvPr id="10" name="Picture 9" descr="Icon for the security guard station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12" y="7992784"/>
            <a:ext cx="258388" cy="261167"/>
          </a:xfrm>
          <a:prstGeom prst="rect">
            <a:avLst/>
          </a:prstGeom>
        </p:spPr>
      </p:pic>
      <p:sp>
        <p:nvSpPr>
          <p:cNvPr id="13" name="Freeform 12" descr="Freeform shape&#10;&#10;An example of a fence drawn using the PowerPoint freeform tool showing lines in a rectangular shape with an opening for access.">
            <a:extLst>
              <a:ext uri="{FF2B5EF4-FFF2-40B4-BE49-F238E27FC236}">
                <a16:creationId xmlns:a16="http://schemas.microsoft.com/office/drawing/2014/main" id="{F56B7A2C-C4E3-D041-A8ED-02273E26473C}"/>
              </a:ext>
            </a:extLst>
          </p:cNvPr>
          <p:cNvSpPr/>
          <p:nvPr/>
        </p:nvSpPr>
        <p:spPr>
          <a:xfrm>
            <a:off x="1273908" y="4579815"/>
            <a:ext cx="1070707" cy="890954"/>
          </a:xfrm>
          <a:custGeom>
            <a:avLst/>
            <a:gdLst>
              <a:gd name="connsiteX0" fmla="*/ 539261 w 1172307"/>
              <a:gd name="connsiteY0" fmla="*/ 234462 h 890954"/>
              <a:gd name="connsiteX1" fmla="*/ 23446 w 1172307"/>
              <a:gd name="connsiteY1" fmla="*/ 0 h 890954"/>
              <a:gd name="connsiteX2" fmla="*/ 0 w 1172307"/>
              <a:gd name="connsiteY2" fmla="*/ 422031 h 890954"/>
              <a:gd name="connsiteX3" fmla="*/ 1016000 w 1172307"/>
              <a:gd name="connsiteY3" fmla="*/ 890954 h 890954"/>
              <a:gd name="connsiteX4" fmla="*/ 1172307 w 1172307"/>
              <a:gd name="connsiteY4" fmla="*/ 547077 h 890954"/>
              <a:gd name="connsiteX5" fmla="*/ 679938 w 1172307"/>
              <a:gd name="connsiteY5" fmla="*/ 320431 h 890954"/>
              <a:gd name="connsiteX6" fmla="*/ 547077 w 1172307"/>
              <a:gd name="connsiteY6" fmla="*/ 429847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2307" h="890954">
                <a:moveTo>
                  <a:pt x="539261" y="234462"/>
                </a:moveTo>
                <a:lnTo>
                  <a:pt x="23446" y="0"/>
                </a:lnTo>
                <a:lnTo>
                  <a:pt x="0" y="422031"/>
                </a:lnTo>
                <a:lnTo>
                  <a:pt x="1016000" y="890954"/>
                </a:lnTo>
                <a:lnTo>
                  <a:pt x="1172307" y="547077"/>
                </a:lnTo>
                <a:lnTo>
                  <a:pt x="679938" y="320431"/>
                </a:lnTo>
                <a:lnTo>
                  <a:pt x="547077" y="429847"/>
                </a:ln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2989C-9C4A-448D-A590-DA0A240F8005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Exterior</a:t>
            </a:r>
          </a:p>
        </p:txBody>
      </p:sp>
      <p:pic>
        <p:nvPicPr>
          <p:cNvPr id="8" name="Picture 7" descr="Icon for external lighting.">
            <a:extLst>
              <a:ext uri="{FF2B5EF4-FFF2-40B4-BE49-F238E27FC236}">
                <a16:creationId xmlns:a16="http://schemas.microsoft.com/office/drawing/2014/main" id="{3D656AEF-52AC-4414-B0FE-F5B5D119D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10" y="2658803"/>
            <a:ext cx="258388" cy="258388"/>
          </a:xfrm>
          <a:prstGeom prst="rect">
            <a:avLst/>
          </a:prstGeom>
        </p:spPr>
      </p:pic>
      <p:pic>
        <p:nvPicPr>
          <p:cNvPr id="11" name="Picture 10" descr="Icon for external lighting.">
            <a:extLst>
              <a:ext uri="{FF2B5EF4-FFF2-40B4-BE49-F238E27FC236}">
                <a16:creationId xmlns:a16="http://schemas.microsoft.com/office/drawing/2014/main" id="{E143DA27-2DC1-40F7-A194-787E118F5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98" y="3569646"/>
            <a:ext cx="258388" cy="258388"/>
          </a:xfrm>
          <a:prstGeom prst="rect">
            <a:avLst/>
          </a:prstGeom>
        </p:spPr>
      </p:pic>
      <p:pic>
        <p:nvPicPr>
          <p:cNvPr id="12" name="Picture 11" descr="Icon for external lighting.">
            <a:extLst>
              <a:ext uri="{FF2B5EF4-FFF2-40B4-BE49-F238E27FC236}">
                <a16:creationId xmlns:a16="http://schemas.microsoft.com/office/drawing/2014/main" id="{1024AECA-437C-4C0A-AC78-734FF51E0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4" y="1928606"/>
            <a:ext cx="258388" cy="258388"/>
          </a:xfrm>
          <a:prstGeom prst="rect">
            <a:avLst/>
          </a:prstGeom>
        </p:spPr>
      </p:pic>
      <p:pic>
        <p:nvPicPr>
          <p:cNvPr id="14" name="Picture 13" descr="Icon for external lighting.">
            <a:extLst>
              <a:ext uri="{FF2B5EF4-FFF2-40B4-BE49-F238E27FC236}">
                <a16:creationId xmlns:a16="http://schemas.microsoft.com/office/drawing/2014/main" id="{8C6871A5-E2A9-48A1-9BB2-BD468D64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10" y="4260451"/>
            <a:ext cx="258388" cy="258388"/>
          </a:xfrm>
          <a:prstGeom prst="rect">
            <a:avLst/>
          </a:prstGeom>
        </p:spPr>
      </p:pic>
      <p:pic>
        <p:nvPicPr>
          <p:cNvPr id="15" name="Picture 14" descr="Icon for external lighting.">
            <a:extLst>
              <a:ext uri="{FF2B5EF4-FFF2-40B4-BE49-F238E27FC236}">
                <a16:creationId xmlns:a16="http://schemas.microsoft.com/office/drawing/2014/main" id="{ACDDD18D-77AE-4B8D-9A9D-8A455CE0A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01" y="3981629"/>
            <a:ext cx="258388" cy="258388"/>
          </a:xfrm>
          <a:prstGeom prst="rect">
            <a:avLst/>
          </a:prstGeom>
        </p:spPr>
      </p:pic>
      <p:pic>
        <p:nvPicPr>
          <p:cNvPr id="16" name="Picture 15" descr="Icon for external lighting.">
            <a:extLst>
              <a:ext uri="{FF2B5EF4-FFF2-40B4-BE49-F238E27FC236}">
                <a16:creationId xmlns:a16="http://schemas.microsoft.com/office/drawing/2014/main" id="{95522040-B597-4AC7-BE14-36DAC74E1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22" y="1658645"/>
            <a:ext cx="258388" cy="258388"/>
          </a:xfrm>
          <a:prstGeom prst="rect">
            <a:avLst/>
          </a:prstGeom>
        </p:spPr>
      </p:pic>
      <p:pic>
        <p:nvPicPr>
          <p:cNvPr id="17" name="Picture 16" descr="Icon for external lighting.">
            <a:extLst>
              <a:ext uri="{FF2B5EF4-FFF2-40B4-BE49-F238E27FC236}">
                <a16:creationId xmlns:a16="http://schemas.microsoft.com/office/drawing/2014/main" id="{8BB6F7F6-E9D3-4CB4-B97E-0E7F1C790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71" y="2832005"/>
            <a:ext cx="258388" cy="258388"/>
          </a:xfrm>
          <a:prstGeom prst="rect">
            <a:avLst/>
          </a:prstGeom>
        </p:spPr>
      </p:pic>
      <p:pic>
        <p:nvPicPr>
          <p:cNvPr id="19" name="Picture 18" descr="Icon for external lighting.">
            <a:extLst>
              <a:ext uri="{FF2B5EF4-FFF2-40B4-BE49-F238E27FC236}">
                <a16:creationId xmlns:a16="http://schemas.microsoft.com/office/drawing/2014/main" id="{8333A4C1-5FCB-4168-9D07-92BF5DB55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21" y="2274225"/>
            <a:ext cx="258388" cy="258388"/>
          </a:xfrm>
          <a:prstGeom prst="rect">
            <a:avLst/>
          </a:prstGeom>
        </p:spPr>
      </p:pic>
      <p:pic>
        <p:nvPicPr>
          <p:cNvPr id="20" name="Picture 19" descr="Icon for the security guard station.">
            <a:extLst>
              <a:ext uri="{FF2B5EF4-FFF2-40B4-BE49-F238E27FC236}">
                <a16:creationId xmlns:a16="http://schemas.microsoft.com/office/drawing/2014/main" id="{EEA314DA-E728-40F6-86FA-933C343B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546" y="2945747"/>
            <a:ext cx="258388" cy="261167"/>
          </a:xfrm>
          <a:prstGeom prst="rect">
            <a:avLst/>
          </a:prstGeom>
        </p:spPr>
      </p:pic>
      <p:pic>
        <p:nvPicPr>
          <p:cNvPr id="21" name="Picture 20" descr="Icon for the security guard station.">
            <a:extLst>
              <a:ext uri="{FF2B5EF4-FFF2-40B4-BE49-F238E27FC236}">
                <a16:creationId xmlns:a16="http://schemas.microsoft.com/office/drawing/2014/main" id="{E8D7C62B-C0E4-4225-A6E9-902664582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38" y="4243905"/>
            <a:ext cx="258388" cy="261167"/>
          </a:xfrm>
          <a:prstGeom prst="rect">
            <a:avLst/>
          </a:prstGeom>
        </p:spPr>
      </p:pic>
      <p:pic>
        <p:nvPicPr>
          <p:cNvPr id="22" name="Picture 21" descr="Icon for the security guard station.">
            <a:extLst>
              <a:ext uri="{FF2B5EF4-FFF2-40B4-BE49-F238E27FC236}">
                <a16:creationId xmlns:a16="http://schemas.microsoft.com/office/drawing/2014/main" id="{1F58BFB8-B51B-46C4-ADE9-EF51FD184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07" y="2658803"/>
            <a:ext cx="258388" cy="261167"/>
          </a:xfrm>
          <a:prstGeom prst="rect">
            <a:avLst/>
          </a:prstGeom>
        </p:spPr>
      </p:pic>
      <p:pic>
        <p:nvPicPr>
          <p:cNvPr id="23" name="Picture 22" descr="Icon for the security guard station.">
            <a:extLst>
              <a:ext uri="{FF2B5EF4-FFF2-40B4-BE49-F238E27FC236}">
                <a16:creationId xmlns:a16="http://schemas.microsoft.com/office/drawing/2014/main" id="{7B815787-40D9-49CE-94B0-A140B6D4B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415" y="3978850"/>
            <a:ext cx="258388" cy="261167"/>
          </a:xfrm>
          <a:prstGeom prst="rect">
            <a:avLst/>
          </a:prstGeom>
        </p:spPr>
      </p:pic>
      <p:pic>
        <p:nvPicPr>
          <p:cNvPr id="24" name="Picture 23" descr="Icon for the security camera.">
            <a:extLst>
              <a:ext uri="{FF2B5EF4-FFF2-40B4-BE49-F238E27FC236}">
                <a16:creationId xmlns:a16="http://schemas.microsoft.com/office/drawing/2014/main" id="{16C4CC7C-0DE3-4A5B-A00F-BA5BED1E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71" y="2948526"/>
            <a:ext cx="261167" cy="258388"/>
          </a:xfrm>
          <a:prstGeom prst="rect">
            <a:avLst/>
          </a:prstGeom>
        </p:spPr>
      </p:pic>
      <p:pic>
        <p:nvPicPr>
          <p:cNvPr id="25" name="Picture 24" descr="Icon for the security camera.">
            <a:extLst>
              <a:ext uri="{FF2B5EF4-FFF2-40B4-BE49-F238E27FC236}">
                <a16:creationId xmlns:a16="http://schemas.microsoft.com/office/drawing/2014/main" id="{21A4BB1A-D862-4552-BA36-4A289F7F0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19" y="2658803"/>
            <a:ext cx="261167" cy="258388"/>
          </a:xfrm>
          <a:prstGeom prst="rect">
            <a:avLst/>
          </a:prstGeom>
        </p:spPr>
      </p:pic>
      <p:pic>
        <p:nvPicPr>
          <p:cNvPr id="26" name="Picture 25" descr="Icon for the security camera.">
            <a:extLst>
              <a:ext uri="{FF2B5EF4-FFF2-40B4-BE49-F238E27FC236}">
                <a16:creationId xmlns:a16="http://schemas.microsoft.com/office/drawing/2014/main" id="{15A7E4B3-4728-4883-B899-414792D1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469" y="3981629"/>
            <a:ext cx="261167" cy="258388"/>
          </a:xfrm>
          <a:prstGeom prst="rect">
            <a:avLst/>
          </a:prstGeom>
        </p:spPr>
      </p:pic>
      <p:pic>
        <p:nvPicPr>
          <p:cNvPr id="27" name="Picture 26" descr="Icon for the security camera.">
            <a:extLst>
              <a:ext uri="{FF2B5EF4-FFF2-40B4-BE49-F238E27FC236}">
                <a16:creationId xmlns:a16="http://schemas.microsoft.com/office/drawing/2014/main" id="{9339CB94-5E9E-4371-B348-BEF4B043F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01" y="4243905"/>
            <a:ext cx="261167" cy="258388"/>
          </a:xfrm>
          <a:prstGeom prst="rect">
            <a:avLst/>
          </a:prstGeom>
        </p:spPr>
      </p:pic>
      <p:pic>
        <p:nvPicPr>
          <p:cNvPr id="28" name="Picture 27" descr="Icon for the security camera.">
            <a:extLst>
              <a:ext uri="{FF2B5EF4-FFF2-40B4-BE49-F238E27FC236}">
                <a16:creationId xmlns:a16="http://schemas.microsoft.com/office/drawing/2014/main" id="{0B73DC11-AF2C-4D71-8D26-7F26579FC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01" y="2833426"/>
            <a:ext cx="261167" cy="258388"/>
          </a:xfrm>
          <a:prstGeom prst="rect">
            <a:avLst/>
          </a:prstGeom>
        </p:spPr>
      </p:pic>
      <p:pic>
        <p:nvPicPr>
          <p:cNvPr id="29" name="Picture 28" descr="Icon for the security camera.">
            <a:extLst>
              <a:ext uri="{FF2B5EF4-FFF2-40B4-BE49-F238E27FC236}">
                <a16:creationId xmlns:a16="http://schemas.microsoft.com/office/drawing/2014/main" id="{2CD89F3B-767D-478C-8F01-F74B17502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6" y="2275259"/>
            <a:ext cx="261167" cy="258388"/>
          </a:xfrm>
          <a:prstGeom prst="rect">
            <a:avLst/>
          </a:prstGeom>
        </p:spPr>
      </p:pic>
      <p:pic>
        <p:nvPicPr>
          <p:cNvPr id="30" name="Picture 29" descr="Icon for the security guard station.">
            <a:extLst>
              <a:ext uri="{FF2B5EF4-FFF2-40B4-BE49-F238E27FC236}">
                <a16:creationId xmlns:a16="http://schemas.microsoft.com/office/drawing/2014/main" id="{23FBE1A1-E3A4-44BF-9CB2-6E96CE8BA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02" y="1670218"/>
            <a:ext cx="258388" cy="26116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073226-C31D-4CD3-B284-554092E1592D}"/>
              </a:ext>
            </a:extLst>
          </p:cNvPr>
          <p:cNvCxnSpPr>
            <a:cxnSpLocks/>
          </p:cNvCxnSpPr>
          <p:nvPr/>
        </p:nvCxnSpPr>
        <p:spPr>
          <a:xfrm flipH="1">
            <a:off x="3718971" y="1658645"/>
            <a:ext cx="238282" cy="68395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302066-7B71-4F00-A317-B158A11E882E}"/>
              </a:ext>
            </a:extLst>
          </p:cNvPr>
          <p:cNvCxnSpPr>
            <a:cxnSpLocks/>
          </p:cNvCxnSpPr>
          <p:nvPr/>
        </p:nvCxnSpPr>
        <p:spPr>
          <a:xfrm>
            <a:off x="3710995" y="2352095"/>
            <a:ext cx="492848" cy="1900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F3A328-B13A-4690-9984-FA38E104993B}"/>
              </a:ext>
            </a:extLst>
          </p:cNvPr>
          <p:cNvCxnSpPr>
            <a:cxnSpLocks/>
          </p:cNvCxnSpPr>
          <p:nvPr/>
        </p:nvCxnSpPr>
        <p:spPr>
          <a:xfrm>
            <a:off x="4600790" y="1928606"/>
            <a:ext cx="447013" cy="1440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6BE2D9-DE52-469C-A829-661F29441664}"/>
              </a:ext>
            </a:extLst>
          </p:cNvPr>
          <p:cNvCxnSpPr>
            <a:cxnSpLocks/>
          </p:cNvCxnSpPr>
          <p:nvPr/>
        </p:nvCxnSpPr>
        <p:spPr>
          <a:xfrm flipH="1" flipV="1">
            <a:off x="5047804" y="2057575"/>
            <a:ext cx="239546" cy="54084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0D442F-1D16-4D89-87BE-F309FA406C4D}"/>
              </a:ext>
            </a:extLst>
          </p:cNvPr>
          <p:cNvCxnSpPr>
            <a:cxnSpLocks/>
          </p:cNvCxnSpPr>
          <p:nvPr/>
        </p:nvCxnSpPr>
        <p:spPr>
          <a:xfrm>
            <a:off x="4494507" y="2636774"/>
            <a:ext cx="673070" cy="2583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97DE2B-A4CA-4AFE-92B6-7A794BB3DF66}"/>
              </a:ext>
            </a:extLst>
          </p:cNvPr>
          <p:cNvCxnSpPr/>
          <p:nvPr/>
        </p:nvCxnSpPr>
        <p:spPr>
          <a:xfrm flipH="1">
            <a:off x="5167577" y="2598420"/>
            <a:ext cx="119773" cy="29674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3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 for the public entrance with security guard / ID badge check. Booth for visitor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7897"/>
            <a:ext cx="258388" cy="261167"/>
          </a:xfrm>
          <a:prstGeom prst="rect">
            <a:avLst/>
          </a:prstGeom>
        </p:spPr>
      </p:pic>
      <p:pic>
        <p:nvPicPr>
          <p:cNvPr id="6" name="Picture 5" descr="Icon for the geofencing RFID system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40343"/>
            <a:ext cx="258388" cy="258388"/>
          </a:xfrm>
          <a:prstGeom prst="rect">
            <a:avLst/>
          </a:prstGeom>
        </p:spPr>
      </p:pic>
      <p:pic>
        <p:nvPicPr>
          <p:cNvPr id="7" name="Picture 6" descr="Icon for the security camera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6" y="8140343"/>
            <a:ext cx="261167" cy="258388"/>
          </a:xfrm>
          <a:prstGeom prst="rect">
            <a:avLst/>
          </a:prstGeom>
        </p:spPr>
      </p:pic>
      <p:pic>
        <p:nvPicPr>
          <p:cNvPr id="8" name="Picture 7" descr="Icon for the employee entrance.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7898"/>
            <a:ext cx="261167" cy="261167"/>
          </a:xfrm>
          <a:prstGeom prst="rect">
            <a:avLst/>
          </a:prstGeom>
        </p:spPr>
      </p:pic>
      <p:pic>
        <p:nvPicPr>
          <p:cNvPr id="10" name="Picture 9" descr="Icon for the exit sign.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40343"/>
            <a:ext cx="261167" cy="258388"/>
          </a:xfrm>
          <a:prstGeom prst="rect">
            <a:avLst/>
          </a:prstGeom>
        </p:spPr>
      </p:pic>
      <p:pic>
        <p:nvPicPr>
          <p:cNvPr id="13" name="Picture 12" descr="Icon for the security guard station.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35" y="4994509"/>
            <a:ext cx="258388" cy="261167"/>
          </a:xfrm>
          <a:prstGeom prst="rect">
            <a:avLst/>
          </a:prstGeom>
        </p:spPr>
      </p:pic>
      <p:pic>
        <p:nvPicPr>
          <p:cNvPr id="14" name="Picture 13" descr="Icon for metal detector / bag check.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03" y="5278315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EBC71-030C-4C26-9901-B120C11AEF72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Lato"/>
              </a:rPr>
              <a:t>Lobby</a:t>
            </a:r>
          </a:p>
        </p:txBody>
      </p:sp>
      <p:pic>
        <p:nvPicPr>
          <p:cNvPr id="11" name="Picture 10" descr="Icon for the exit sign.">
            <a:extLst>
              <a:ext uri="{FF2B5EF4-FFF2-40B4-BE49-F238E27FC236}">
                <a16:creationId xmlns:a16="http://schemas.microsoft.com/office/drawing/2014/main" id="{8B47296B-BC90-47D8-AE34-36290CE10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317" y="6365709"/>
            <a:ext cx="261167" cy="258388"/>
          </a:xfrm>
          <a:prstGeom prst="rect">
            <a:avLst/>
          </a:prstGeom>
        </p:spPr>
      </p:pic>
      <p:pic>
        <p:nvPicPr>
          <p:cNvPr id="12" name="Picture 11" descr="Icon for metal detector / bag check.">
            <a:extLst>
              <a:ext uri="{FF2B5EF4-FFF2-40B4-BE49-F238E27FC236}">
                <a16:creationId xmlns:a16="http://schemas.microsoft.com/office/drawing/2014/main" id="{3C3CEF69-9130-4AB4-B610-47E933FC0A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900" y="6367099"/>
            <a:ext cx="258388" cy="261167"/>
          </a:xfrm>
          <a:prstGeom prst="rect">
            <a:avLst/>
          </a:prstGeom>
        </p:spPr>
      </p:pic>
      <p:pic>
        <p:nvPicPr>
          <p:cNvPr id="15" name="Picture 14" descr="Icon for the exit sign.">
            <a:extLst>
              <a:ext uri="{FF2B5EF4-FFF2-40B4-BE49-F238E27FC236}">
                <a16:creationId xmlns:a16="http://schemas.microsoft.com/office/drawing/2014/main" id="{BF864732-64FF-4CBD-8719-A0CC79BCD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03" y="5568469"/>
            <a:ext cx="261167" cy="258388"/>
          </a:xfrm>
          <a:prstGeom prst="rect">
            <a:avLst/>
          </a:prstGeom>
        </p:spPr>
      </p:pic>
      <p:pic>
        <p:nvPicPr>
          <p:cNvPr id="16" name="Picture 15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2C02692B-186F-4729-A0FB-C30961FB7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509" y="6365709"/>
            <a:ext cx="258388" cy="261167"/>
          </a:xfrm>
          <a:prstGeom prst="rect">
            <a:avLst/>
          </a:prstGeom>
        </p:spPr>
      </p:pic>
      <p:pic>
        <p:nvPicPr>
          <p:cNvPr id="17" name="Picture 16" descr="Icon for the security camera.">
            <a:extLst>
              <a:ext uri="{FF2B5EF4-FFF2-40B4-BE49-F238E27FC236}">
                <a16:creationId xmlns:a16="http://schemas.microsoft.com/office/drawing/2014/main" id="{180CC8C9-E0BE-444D-9F12-18CF2A61C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99" y="6110663"/>
            <a:ext cx="261167" cy="258388"/>
          </a:xfrm>
          <a:prstGeom prst="rect">
            <a:avLst/>
          </a:prstGeom>
        </p:spPr>
      </p:pic>
      <p:pic>
        <p:nvPicPr>
          <p:cNvPr id="18" name="Picture 17" descr="Icon for the security camera.">
            <a:extLst>
              <a:ext uri="{FF2B5EF4-FFF2-40B4-BE49-F238E27FC236}">
                <a16:creationId xmlns:a16="http://schemas.microsoft.com/office/drawing/2014/main" id="{D656508D-6B0A-4672-BAAA-828F1FE60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84" y="5460120"/>
            <a:ext cx="261167" cy="258388"/>
          </a:xfrm>
          <a:prstGeom prst="rect">
            <a:avLst/>
          </a:prstGeom>
        </p:spPr>
      </p:pic>
      <p:pic>
        <p:nvPicPr>
          <p:cNvPr id="19" name="Picture 18" descr="Icon for the security camera.">
            <a:extLst>
              <a:ext uri="{FF2B5EF4-FFF2-40B4-BE49-F238E27FC236}">
                <a16:creationId xmlns:a16="http://schemas.microsoft.com/office/drawing/2014/main" id="{B83EFEF2-279D-48E7-9B4E-38EECD384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95" y="4572000"/>
            <a:ext cx="261167" cy="258388"/>
          </a:xfrm>
          <a:prstGeom prst="rect">
            <a:avLst/>
          </a:prstGeom>
        </p:spPr>
      </p:pic>
      <p:pic>
        <p:nvPicPr>
          <p:cNvPr id="20" name="Picture 19" descr="Icon for the security camera.">
            <a:extLst>
              <a:ext uri="{FF2B5EF4-FFF2-40B4-BE49-F238E27FC236}">
                <a16:creationId xmlns:a16="http://schemas.microsoft.com/office/drawing/2014/main" id="{6CF1D48A-668B-4DF9-8E7A-8468904204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65" y="3145780"/>
            <a:ext cx="261167" cy="258388"/>
          </a:xfrm>
          <a:prstGeom prst="rect">
            <a:avLst/>
          </a:prstGeom>
        </p:spPr>
      </p:pic>
      <p:pic>
        <p:nvPicPr>
          <p:cNvPr id="21" name="Picture 20" descr="Icon for the security camera.">
            <a:extLst>
              <a:ext uri="{FF2B5EF4-FFF2-40B4-BE49-F238E27FC236}">
                <a16:creationId xmlns:a16="http://schemas.microsoft.com/office/drawing/2014/main" id="{8CE0F75E-BFF8-43D7-BCE4-C62F5E44F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53" y="1722407"/>
            <a:ext cx="261167" cy="258388"/>
          </a:xfrm>
          <a:prstGeom prst="rect">
            <a:avLst/>
          </a:prstGeom>
        </p:spPr>
      </p:pic>
      <p:pic>
        <p:nvPicPr>
          <p:cNvPr id="22" name="Picture 21" descr="Icon for the security camera.">
            <a:extLst>
              <a:ext uri="{FF2B5EF4-FFF2-40B4-BE49-F238E27FC236}">
                <a16:creationId xmlns:a16="http://schemas.microsoft.com/office/drawing/2014/main" id="{2CFAFDA4-4184-486B-B6E1-6BE32685D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680" y="3069926"/>
            <a:ext cx="261167" cy="258388"/>
          </a:xfrm>
          <a:prstGeom prst="rect">
            <a:avLst/>
          </a:prstGeom>
        </p:spPr>
      </p:pic>
      <p:pic>
        <p:nvPicPr>
          <p:cNvPr id="23" name="Picture 22" descr="Icon for the security camera.">
            <a:extLst>
              <a:ext uri="{FF2B5EF4-FFF2-40B4-BE49-F238E27FC236}">
                <a16:creationId xmlns:a16="http://schemas.microsoft.com/office/drawing/2014/main" id="{A4CDCC25-0616-4293-825A-6E19D2D70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24" y="3997080"/>
            <a:ext cx="261167" cy="258388"/>
          </a:xfrm>
          <a:prstGeom prst="rect">
            <a:avLst/>
          </a:prstGeom>
        </p:spPr>
      </p:pic>
      <p:pic>
        <p:nvPicPr>
          <p:cNvPr id="24" name="Picture 23" descr="Icon for the security camera.">
            <a:extLst>
              <a:ext uri="{FF2B5EF4-FFF2-40B4-BE49-F238E27FC236}">
                <a16:creationId xmlns:a16="http://schemas.microsoft.com/office/drawing/2014/main" id="{722832D4-7973-492C-AED0-FA22BC17F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79" y="6142559"/>
            <a:ext cx="261167" cy="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 for the public entrance with security guard / ID badge check. Booth for visitors.">
            <a:extLst>
              <a:ext uri="{FF2B5EF4-FFF2-40B4-BE49-F238E27FC236}">
                <a16:creationId xmlns:a16="http://schemas.microsoft.com/office/drawing/2014/main" id="{D9A28D72-C371-694B-945F-0B02C00A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9" y="7807897"/>
            <a:ext cx="258388" cy="261167"/>
          </a:xfrm>
          <a:prstGeom prst="rect">
            <a:avLst/>
          </a:prstGeom>
        </p:spPr>
      </p:pic>
      <p:pic>
        <p:nvPicPr>
          <p:cNvPr id="13" name="Picture 12" descr="Icon for the geofencing RFID system.">
            <a:extLst>
              <a:ext uri="{FF2B5EF4-FFF2-40B4-BE49-F238E27FC236}">
                <a16:creationId xmlns:a16="http://schemas.microsoft.com/office/drawing/2014/main" id="{E0657C2B-1AFC-C247-8244-7963D08FA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77" y="8140343"/>
            <a:ext cx="258388" cy="258388"/>
          </a:xfrm>
          <a:prstGeom prst="rect">
            <a:avLst/>
          </a:prstGeom>
        </p:spPr>
      </p:pic>
      <p:pic>
        <p:nvPicPr>
          <p:cNvPr id="14" name="Picture 13" descr="Security camera icon.">
            <a:extLst>
              <a:ext uri="{FF2B5EF4-FFF2-40B4-BE49-F238E27FC236}">
                <a16:creationId xmlns:a16="http://schemas.microsoft.com/office/drawing/2014/main" id="{7DDDFED8-127D-B54B-91F9-B170B68F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6" y="8140343"/>
            <a:ext cx="261167" cy="258388"/>
          </a:xfrm>
          <a:prstGeom prst="rect">
            <a:avLst/>
          </a:prstGeom>
        </p:spPr>
      </p:pic>
      <p:pic>
        <p:nvPicPr>
          <p:cNvPr id="15" name="Picture 14" descr="Icon for the employee entrance.">
            <a:extLst>
              <a:ext uri="{FF2B5EF4-FFF2-40B4-BE49-F238E27FC236}">
                <a16:creationId xmlns:a16="http://schemas.microsoft.com/office/drawing/2014/main" id="{9EB28F26-3C7B-A245-8B6A-1275A42FA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288" y="7807898"/>
            <a:ext cx="261167" cy="261167"/>
          </a:xfrm>
          <a:prstGeom prst="rect">
            <a:avLst/>
          </a:prstGeom>
        </p:spPr>
      </p:pic>
      <p:pic>
        <p:nvPicPr>
          <p:cNvPr id="16" name="Picture 15" descr="Icon for the lighted exit sign.">
            <a:extLst>
              <a:ext uri="{FF2B5EF4-FFF2-40B4-BE49-F238E27FC236}">
                <a16:creationId xmlns:a16="http://schemas.microsoft.com/office/drawing/2014/main" id="{C41C43D8-85E0-234E-BBEB-656302914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13" y="8140343"/>
            <a:ext cx="261167" cy="258388"/>
          </a:xfrm>
          <a:prstGeom prst="rect">
            <a:avLst/>
          </a:prstGeom>
        </p:spPr>
      </p:pic>
      <p:pic>
        <p:nvPicPr>
          <p:cNvPr id="17" name="Picture 16" descr="Icon for the security guard station.">
            <a:extLst>
              <a:ext uri="{FF2B5EF4-FFF2-40B4-BE49-F238E27FC236}">
                <a16:creationId xmlns:a16="http://schemas.microsoft.com/office/drawing/2014/main" id="{3741673D-071C-B44C-9050-4EFA5677C1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902" y="7807898"/>
            <a:ext cx="258388" cy="261167"/>
          </a:xfrm>
          <a:prstGeom prst="rect">
            <a:avLst/>
          </a:prstGeom>
        </p:spPr>
      </p:pic>
      <p:pic>
        <p:nvPicPr>
          <p:cNvPr id="18" name="Picture 17" descr="Icon for metal detectors.">
            <a:extLst>
              <a:ext uri="{FF2B5EF4-FFF2-40B4-BE49-F238E27FC236}">
                <a16:creationId xmlns:a16="http://schemas.microsoft.com/office/drawing/2014/main" id="{EAD3B5E3-F198-514E-A3BD-E5C42BDF71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5" y="7807898"/>
            <a:ext cx="258388" cy="2611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90FE92-B7AF-492A-BFB0-1F3043CF01EC}"/>
              </a:ext>
            </a:extLst>
          </p:cNvPr>
          <p:cNvSpPr txBox="1"/>
          <p:nvPr/>
        </p:nvSpPr>
        <p:spPr>
          <a:xfrm>
            <a:off x="218383" y="3077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Lato"/>
              </a:rPr>
              <a:t>Maternity Unit</a:t>
            </a:r>
          </a:p>
        </p:txBody>
      </p:sp>
      <p:pic>
        <p:nvPicPr>
          <p:cNvPr id="10" name="Picture 9" descr="Security camera icon.">
            <a:extLst>
              <a:ext uri="{FF2B5EF4-FFF2-40B4-BE49-F238E27FC236}">
                <a16:creationId xmlns:a16="http://schemas.microsoft.com/office/drawing/2014/main" id="{C3561403-B26B-4F57-84BD-61CE729D7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62" y="2831743"/>
            <a:ext cx="261167" cy="258388"/>
          </a:xfrm>
          <a:prstGeom prst="rect">
            <a:avLst/>
          </a:prstGeom>
        </p:spPr>
      </p:pic>
      <p:pic>
        <p:nvPicPr>
          <p:cNvPr id="11" name="Picture 10" descr="Security camera icon.">
            <a:extLst>
              <a:ext uri="{FF2B5EF4-FFF2-40B4-BE49-F238E27FC236}">
                <a16:creationId xmlns:a16="http://schemas.microsoft.com/office/drawing/2014/main" id="{7486A375-B734-4DEA-ADA6-5FA51277C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99" y="6201476"/>
            <a:ext cx="261167" cy="258388"/>
          </a:xfrm>
          <a:prstGeom prst="rect">
            <a:avLst/>
          </a:prstGeom>
        </p:spPr>
      </p:pic>
      <p:pic>
        <p:nvPicPr>
          <p:cNvPr id="19" name="Picture 18" descr="Security camera icon.">
            <a:extLst>
              <a:ext uri="{FF2B5EF4-FFF2-40B4-BE49-F238E27FC236}">
                <a16:creationId xmlns:a16="http://schemas.microsoft.com/office/drawing/2014/main" id="{A386CA68-3EF0-423B-983B-46E0FD23D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375476"/>
            <a:ext cx="261167" cy="258388"/>
          </a:xfrm>
          <a:prstGeom prst="rect">
            <a:avLst/>
          </a:prstGeom>
        </p:spPr>
      </p:pic>
      <p:pic>
        <p:nvPicPr>
          <p:cNvPr id="20" name="Picture 19" descr="Security camera icon.">
            <a:extLst>
              <a:ext uri="{FF2B5EF4-FFF2-40B4-BE49-F238E27FC236}">
                <a16:creationId xmlns:a16="http://schemas.microsoft.com/office/drawing/2014/main" id="{3777CD9A-79C6-4407-B965-180D88219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14" y="727709"/>
            <a:ext cx="261167" cy="258388"/>
          </a:xfrm>
          <a:prstGeom prst="rect">
            <a:avLst/>
          </a:prstGeom>
        </p:spPr>
      </p:pic>
      <p:pic>
        <p:nvPicPr>
          <p:cNvPr id="21" name="Picture 20" descr="Security camera icon.">
            <a:extLst>
              <a:ext uri="{FF2B5EF4-FFF2-40B4-BE49-F238E27FC236}">
                <a16:creationId xmlns:a16="http://schemas.microsoft.com/office/drawing/2014/main" id="{4BA988B1-A266-48BE-B02B-34E65D26F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906" y="4816712"/>
            <a:ext cx="261167" cy="258388"/>
          </a:xfrm>
          <a:prstGeom prst="rect">
            <a:avLst/>
          </a:prstGeom>
        </p:spPr>
      </p:pic>
      <p:pic>
        <p:nvPicPr>
          <p:cNvPr id="22" name="Picture 21" descr="Icon for the employee entrance.">
            <a:extLst>
              <a:ext uri="{FF2B5EF4-FFF2-40B4-BE49-F238E27FC236}">
                <a16:creationId xmlns:a16="http://schemas.microsoft.com/office/drawing/2014/main" id="{D9367113-9424-4172-B22E-F29476A6E6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60" y="1387819"/>
            <a:ext cx="261167" cy="261167"/>
          </a:xfrm>
          <a:prstGeom prst="rect">
            <a:avLst/>
          </a:prstGeom>
        </p:spPr>
      </p:pic>
      <p:pic>
        <p:nvPicPr>
          <p:cNvPr id="23" name="Picture 22" descr="Icon for the lighted exit sign.">
            <a:extLst>
              <a:ext uri="{FF2B5EF4-FFF2-40B4-BE49-F238E27FC236}">
                <a16:creationId xmlns:a16="http://schemas.microsoft.com/office/drawing/2014/main" id="{DF62C260-AF7C-4FAE-99F3-13C3F71C0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18" y="6459864"/>
            <a:ext cx="261167" cy="258388"/>
          </a:xfrm>
          <a:prstGeom prst="rect">
            <a:avLst/>
          </a:prstGeom>
        </p:spPr>
      </p:pic>
      <p:pic>
        <p:nvPicPr>
          <p:cNvPr id="24" name="Picture 23" descr="Icon for the lighted exit sign.">
            <a:extLst>
              <a:ext uri="{FF2B5EF4-FFF2-40B4-BE49-F238E27FC236}">
                <a16:creationId xmlns:a16="http://schemas.microsoft.com/office/drawing/2014/main" id="{D1BEFCDF-DF67-46AA-84EC-823B49949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127" y="1390598"/>
            <a:ext cx="261167" cy="258388"/>
          </a:xfrm>
          <a:prstGeom prst="rect">
            <a:avLst/>
          </a:prstGeom>
        </p:spPr>
      </p:pic>
      <p:pic>
        <p:nvPicPr>
          <p:cNvPr id="26" name="Picture 25" descr="Icon for the geofencing RFID system.">
            <a:extLst>
              <a:ext uri="{FF2B5EF4-FFF2-40B4-BE49-F238E27FC236}">
                <a16:creationId xmlns:a16="http://schemas.microsoft.com/office/drawing/2014/main" id="{DB21A2C9-6F2C-493D-9A80-F6ACA06D0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81" y="4313612"/>
            <a:ext cx="258388" cy="25838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B2A623-0023-45F8-943A-58B9F34851A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459399" y="4428067"/>
            <a:ext cx="1917282" cy="147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08C140-C465-45B3-8585-DF0F880C8001}"/>
              </a:ext>
            </a:extLst>
          </p:cNvPr>
          <p:cNvCxnSpPr>
            <a:cxnSpLocks/>
          </p:cNvCxnSpPr>
          <p:nvPr/>
        </p:nvCxnSpPr>
        <p:spPr>
          <a:xfrm flipV="1">
            <a:off x="1459399" y="1074935"/>
            <a:ext cx="0" cy="33531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F0A278-4C12-4906-A70D-AED461762894}"/>
              </a:ext>
            </a:extLst>
          </p:cNvPr>
          <p:cNvCxnSpPr>
            <a:cxnSpLocks/>
          </p:cNvCxnSpPr>
          <p:nvPr/>
        </p:nvCxnSpPr>
        <p:spPr>
          <a:xfrm>
            <a:off x="1459399" y="1075267"/>
            <a:ext cx="406933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8ECCE7-51B0-42CE-96C2-FF9AF781374B}"/>
              </a:ext>
            </a:extLst>
          </p:cNvPr>
          <p:cNvCxnSpPr>
            <a:cxnSpLocks/>
          </p:cNvCxnSpPr>
          <p:nvPr/>
        </p:nvCxnSpPr>
        <p:spPr>
          <a:xfrm>
            <a:off x="5528733" y="1074935"/>
            <a:ext cx="0" cy="33678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9172E1-E0ED-489A-9298-E3A429B35AC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635069" y="4442806"/>
            <a:ext cx="189366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8" name="Picture 37" descr="Security camera icon.">
            <a:extLst>
              <a:ext uri="{FF2B5EF4-FFF2-40B4-BE49-F238E27FC236}">
                <a16:creationId xmlns:a16="http://schemas.microsoft.com/office/drawing/2014/main" id="{D159F90C-EB93-446A-859F-AE59F8EC5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85" y="6442930"/>
            <a:ext cx="261167" cy="258388"/>
          </a:xfrm>
          <a:prstGeom prst="rect">
            <a:avLst/>
          </a:prstGeom>
        </p:spPr>
      </p:pic>
      <p:pic>
        <p:nvPicPr>
          <p:cNvPr id="44" name="Picture 43" descr="Security camera icon.">
            <a:extLst>
              <a:ext uri="{FF2B5EF4-FFF2-40B4-BE49-F238E27FC236}">
                <a16:creationId xmlns:a16="http://schemas.microsoft.com/office/drawing/2014/main" id="{504B226E-E9A6-4CB9-AC2E-6E9F134706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29" y="5075100"/>
            <a:ext cx="261167" cy="2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fad4c8-4345-42d0-8bd0-40daebf7d645">
      <UserInfo>
        <DisplayName>Jessica McCarty</DisplayName>
        <AccountId>14</AccountId>
        <AccountType/>
      </UserInfo>
      <UserInfo>
        <DisplayName>Andrew Rider</DisplayName>
        <AccountId>13</AccountId>
        <AccountType/>
      </UserInfo>
      <UserInfo>
        <DisplayName>Sheryl Hirsch</DisplayName>
        <AccountId>15</AccountId>
        <AccountType/>
      </UserInfo>
      <UserInfo>
        <DisplayName>Em Medina</DisplayName>
        <AccountId>138</AccountId>
        <AccountType/>
      </UserInfo>
      <UserInfo>
        <DisplayName>Tricia Boland-Klein</DisplayName>
        <AccountId>17</AccountId>
        <AccountType/>
      </UserInfo>
    </SharedWithUsers>
    <Project xmlns="43fd2dc2-6885-4ca9-a93c-44ea66ce61ff" xsi:nil="true"/>
    <_dlc_DocId xmlns="7efad4c8-4345-42d0-8bd0-40daebf7d645">2SFZMWCQNUDK-769653890-77134</_dlc_DocId>
    <_dlc_DocIdUrl xmlns="7efad4c8-4345-42d0-8bd0-40daebf7d645">
      <Url>https://umuc365.sharepoint.com/sites/AA-CourseDevelopment-US/_layouts/15/DocIdRedir.aspx?ID=2SFZMWCQNUDK-769653890-77134</Url>
      <Description>2SFZMWCQNUDK-769653890-77134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DA78AB7C9B8C4299C0CBFDC40F5818" ma:contentTypeVersion="13" ma:contentTypeDescription="Create a new document." ma:contentTypeScope="" ma:versionID="5322e4309c04cd3eeb11cb5e72bb015a">
  <xsd:schema xmlns:xsd="http://www.w3.org/2001/XMLSchema" xmlns:xs="http://www.w3.org/2001/XMLSchema" xmlns:p="http://schemas.microsoft.com/office/2006/metadata/properties" xmlns:ns2="43fd2dc2-6885-4ca9-a93c-44ea66ce61ff" xmlns:ns3="7efad4c8-4345-42d0-8bd0-40daebf7d645" targetNamespace="http://schemas.microsoft.com/office/2006/metadata/properties" ma:root="true" ma:fieldsID="8f42dec1c6b8011b1188202f4f8672a4" ns2:_="" ns3:_="">
    <xsd:import namespace="43fd2dc2-6885-4ca9-a93c-44ea66ce61ff"/>
    <xsd:import namespace="7efad4c8-4345-42d0-8bd0-40daebf7d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3:_dlc_DocId" minOccurs="0"/>
                <xsd:element ref="ns3:_dlc_DocIdUrl" minOccurs="0"/>
                <xsd:element ref="ns3:_dlc_DocIdPersistId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jec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d2dc2-6885-4ca9-a93c-44ea66ce6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Project" ma:index="23" nillable="true" ma:displayName="Purpose" ma:format="Dropdown" ma:internalName="Project">
      <xsd:simpleType>
        <xsd:union memberTypes="dms:Text">
          <xsd:simpleType>
            <xsd:restriction base="dms:Choice">
              <xsd:enumeration value="New course development"/>
              <xsd:enumeration value="Course revision"/>
              <xsd:enumeration value="Program planning"/>
              <xsd:enumeration value="Quality Assurance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ad4c8-4345-42d0-8bd0-40daebf7d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F2C435B-5371-49F0-9409-4A51C4248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11D997-3C75-4CE2-B5E3-C0400E5CFD9C}">
  <ds:schemaRefs>
    <ds:schemaRef ds:uri="http://schemas.microsoft.com/office/infopath/2007/PartnerControls"/>
    <ds:schemaRef ds:uri="43fd2dc2-6885-4ca9-a93c-44ea66ce61ff"/>
    <ds:schemaRef ds:uri="7efad4c8-4345-42d0-8bd0-40daebf7d64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C582A4-680D-46A4-AA35-D45329DCCB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fd2dc2-6885-4ca9-a93c-44ea66ce61ff"/>
    <ds:schemaRef ds:uri="7efad4c8-4345-42d0-8bd0-40daebf7d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0A5A1E2-275D-470C-A62B-E373C65AF2B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194</Words>
  <Application>Microsoft Office PowerPoint</Application>
  <PresentationFormat>On-screen Show (4:3)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CMIT320 Hospital Security Map Instructions v2</dc:title>
  <dc:creator>Andy Joyce</dc:creator>
  <cp:lastModifiedBy>Micah Martinez</cp:lastModifiedBy>
  <cp:revision>25</cp:revision>
  <dcterms:created xsi:type="dcterms:W3CDTF">2020-01-14T05:03:44Z</dcterms:created>
  <dcterms:modified xsi:type="dcterms:W3CDTF">2021-02-13T20:34:04Z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0x0101006EDA78AB7C9B8C4299C0CBFDC40F5818</vt:lpwstr>
  </property>
  <property fmtid="{D5CDD505-2E9C-101B-9397-08002B2CF9AE}" pid="3" name="_dlc_DocIdItemGuid">
    <vt:lpwstr>315a9707-8f91-4fbf-8774-b5d6d8c7b503</vt:lpwstr>
  </property>
</Properties>
</file>