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4E32-F6FC-4665-99FD-1AD62C7A21E2}"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734AF-E8F9-4DC7-AFD1-49BA34450D7A}" type="slidenum">
              <a:rPr lang="en-US" smtClean="0"/>
              <a:t>‹#›</a:t>
            </a:fld>
            <a:endParaRPr lang="en-US"/>
          </a:p>
        </p:txBody>
      </p:sp>
    </p:spTree>
    <p:extLst>
      <p:ext uri="{BB962C8B-B14F-4D97-AF65-F5344CB8AC3E}">
        <p14:creationId xmlns:p14="http://schemas.microsoft.com/office/powerpoint/2010/main" val="14659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I hope you enjoyed the video.
The following URLs were referenced:
The purple elephant danced on a unicycle wearing a polka-dot tutu.
https://www.example.com/r/ProRevenge/comments/example/example/
Thanks for watching.</a:t>
            </a:r>
            <a:endParaRPr lang="en-US" b="0" dirty="0"/>
          </a:p>
        </p:txBody>
      </p:sp>
      <p:sp>
        <p:nvSpPr>
          <p:cNvPr id="4" name="Slide Number Placeholder 3"/>
          <p:cNvSpPr>
            <a:spLocks noGrp="1"/>
          </p:cNvSpPr>
          <p:nvPr>
            <p:ph type="sldNum" sz="quarter" idx="5"/>
          </p:nvPr>
        </p:nvSpPr>
        <p:spPr/>
        <p:txBody>
          <a:bodyPr/>
          <a:lstStyle/>
          <a:p>
            <a:fld id="{48F4BE69-210F-42D4-919A-1A1FF408D61C}" type="slidenum">
              <a:rPr lang="en-US" smtClean="0"/>
              <a:t>1</a:t>
            </a:fld>
            <a:endParaRPr lang="en-US"/>
          </a:p>
        </p:txBody>
      </p:sp>
    </p:spTree>
    <p:extLst>
      <p:ext uri="{BB962C8B-B14F-4D97-AF65-F5344CB8AC3E}">
        <p14:creationId xmlns:p14="http://schemas.microsoft.com/office/powerpoint/2010/main" val="399907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RandomUserName12345
The purple elephant danced on a unicycle wearing a polka-dot tutu.
https://www.example.com/r/ProRevenge/comments/example/example/
RandomUserName12345
The talking toaster recited Shakespeare while making toast.
The ninja penguin stealthily stole all the ice cream from the freezer.
The flying saucer landed, and out stepped a group of tap-dancing aliens.
My pet rock challenged me to a staring contest and won.
$
The sneezing book catapulted its pages across the room during storytime.
The singing tree serenaded the forest with its favorite pop songs.
In the superhero convention, Captain Banana and Wonder Pickle saved the day.
When the clock struck midnight, the furniture threw a wild party in the living room.
$
@
user432342342
The rainbow chickens organized a protest demanding more colorful eggs.
I tried teaching my goldfish to play fetch, but it preferred playing hide-and-seek.
My imaginary friend invited me to a tea party on the moon with the cheese-loving aliens.
$
#
User23408234
The moon hiccupped, causing a meteor shower of marshmallows.
The clumsy giraffe tried to play hopscotch but got its long neck tangled in the chalk.
The giggling donut rolled down the hill, chased by a troop of hungry squirrels.
$
&amp;
User34082343
My alarm clock started tap dancing, insisting it needed a morning routine too.
The magic wand turned the broccoli into candy, much to the delight of kids everywhere.
A troop of talking cats held a meowing competition to determine the feline ambassador.
$
@
User023834085
The grumpy cloud rained pickle juice, leaving everyone with sour expressions.
The library book whispered plot twists to confuse the reader as a prank.
$
#OP
RandomUserName12345
I found a pair of socks that made me invisible but only when nobody was looking.
Thanks!
$
@
User20384320842
The rubber chicken became the star of a rock band and went on a world tour.
$
#OP
RandomUserName12345
When I opened the fridge, a miniature dragon popped out, craving ice cream.
$
&amp;
user0328450358
The time-traveling toaster took us back to the Stone Age, where we had a tea party with cavemen.
$</a:t>
            </a:r>
          </a:p>
        </p:txBody>
      </p:sp>
      <p:sp>
        <p:nvSpPr>
          <p:cNvPr id="4" name="Slide Number Placeholder 3"/>
          <p:cNvSpPr>
            <a:spLocks noGrp="1"/>
          </p:cNvSpPr>
          <p:nvPr>
            <p:ph type="sldNum" sz="quarter" idx="5"/>
          </p:nvPr>
        </p:nvSpPr>
        <p:spPr/>
        <p:txBody>
          <a:bodyPr/>
          <a:lstStyle/>
          <a:p>
            <a:fld id="{6CD734AF-E8F9-4DC7-AFD1-49BA34450D7A}" type="slidenum">
              <a:rPr lang="en-US" smtClean="0"/>
              <a:t>2</a:t>
            </a:fld>
            <a:endParaRPr lang="en-US"/>
          </a:p>
        </p:txBody>
      </p:sp>
    </p:spTree>
    <p:extLst>
      <p:ext uri="{BB962C8B-B14F-4D97-AF65-F5344CB8AC3E}">
        <p14:creationId xmlns:p14="http://schemas.microsoft.com/office/powerpoint/2010/main" val="270090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6A29E-6AB4-49FB-964C-2D88262F20CE}" type="slidenum">
              <a:rPr lang="en-US" smtClean="0"/>
              <a:t>27</a:t>
            </a:fld>
            <a:endParaRPr lang="en-US"/>
          </a:p>
        </p:txBody>
      </p:sp>
    </p:spTree>
    <p:extLst>
      <p:ext uri="{BB962C8B-B14F-4D97-AF65-F5344CB8AC3E}">
        <p14:creationId xmlns:p14="http://schemas.microsoft.com/office/powerpoint/2010/main" val="122246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C029-E984-F7BD-D43A-702FCBE10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A15CAB-A888-853F-73AA-571E7644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172369-8BB3-B9FA-04CE-9C5CD7B26885}"/>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5" name="Footer Placeholder 4">
            <a:extLst>
              <a:ext uri="{FF2B5EF4-FFF2-40B4-BE49-F238E27FC236}">
                <a16:creationId xmlns:a16="http://schemas.microsoft.com/office/drawing/2014/main" id="{64B2A80A-1D11-6CBF-8874-89AB2321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89814-CB97-F7A7-5FEF-862E5F8B9EBB}"/>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366244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7C03-18FA-90D7-AC1E-3692B76C7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41CED-2D3F-01E0-B6EF-2C2F4B6427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223EA-9A3C-3A52-F3C2-21EDEE519EFE}"/>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5" name="Footer Placeholder 4">
            <a:extLst>
              <a:ext uri="{FF2B5EF4-FFF2-40B4-BE49-F238E27FC236}">
                <a16:creationId xmlns:a16="http://schemas.microsoft.com/office/drawing/2014/main" id="{3B75B57D-DD1F-DB11-E4AE-A23DB864A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27A63-D59E-2CD2-E888-04F767C0446F}"/>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217040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C5F1C-0E41-5D6B-A675-5FDD449C54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10055E-B678-8481-4696-18351FF78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02AF-9FA2-570F-56EC-2FBD78122706}"/>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5" name="Footer Placeholder 4">
            <a:extLst>
              <a:ext uri="{FF2B5EF4-FFF2-40B4-BE49-F238E27FC236}">
                <a16:creationId xmlns:a16="http://schemas.microsoft.com/office/drawing/2014/main" id="{61FF176D-8722-E281-B772-0F30BF23D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049A0-600C-C34F-F1E6-5E9EEC5FCF8C}"/>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5984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C6A2-EF22-37DE-4A5F-5574E915D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752F3-0CFC-E6DE-CBD9-54D724BFF8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DA046-4921-8496-4A1B-B1CF8FAFB3E3}"/>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5" name="Footer Placeholder 4">
            <a:extLst>
              <a:ext uri="{FF2B5EF4-FFF2-40B4-BE49-F238E27FC236}">
                <a16:creationId xmlns:a16="http://schemas.microsoft.com/office/drawing/2014/main" id="{6C41A399-A8BE-18DA-9AA6-54113258C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EB1DB-0600-8718-1B6B-C6390D293CDF}"/>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35361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B15C-EF33-7B8F-479A-14F931DF52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1D850-911A-BEAC-82CF-5587B76D38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05A336-592C-695C-8720-3C8781B3767E}"/>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5" name="Footer Placeholder 4">
            <a:extLst>
              <a:ext uri="{FF2B5EF4-FFF2-40B4-BE49-F238E27FC236}">
                <a16:creationId xmlns:a16="http://schemas.microsoft.com/office/drawing/2014/main" id="{DF7F6D55-E167-EB70-D6EE-1085C0DF8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C60E-0AE1-BF19-69EB-73BCB0F62A56}"/>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18929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E09E-A0A9-D390-2633-44CCC81AF2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F8177-8787-B204-58A8-DCA163B57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E4695-D08B-8FB7-3DB4-806CAB819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1E0554-9D36-3BFE-63C4-A2216232B293}"/>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6" name="Footer Placeholder 5">
            <a:extLst>
              <a:ext uri="{FF2B5EF4-FFF2-40B4-BE49-F238E27FC236}">
                <a16:creationId xmlns:a16="http://schemas.microsoft.com/office/drawing/2014/main" id="{AF52AADF-60DE-ECC8-83C9-16DEF7C71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B52B2-3EB1-FEBA-D303-A241EE707DF3}"/>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290066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04D8-14BA-D4C4-A3AE-9A793349F8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65B82-8811-34A6-8319-F8C815BAC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6719E-63D5-D2A5-4E61-AC99DF456D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840B6F-FA5F-3D6B-5B71-B13BCBA84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9D58C-6454-085B-4891-1E74B501E7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82EEB-0811-E4D9-801D-B7CE3BEC3F75}"/>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8" name="Footer Placeholder 7">
            <a:extLst>
              <a:ext uri="{FF2B5EF4-FFF2-40B4-BE49-F238E27FC236}">
                <a16:creationId xmlns:a16="http://schemas.microsoft.com/office/drawing/2014/main" id="{A178D021-F1BE-68AE-BFC9-47C2A061C3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34089F-FBFC-283C-9C37-D2EFB4D2F3C5}"/>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98732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9E86-D75F-DFFA-706E-8C6F8FFAEB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148467-54FA-886E-458F-03F09C3C4CDA}"/>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4" name="Footer Placeholder 3">
            <a:extLst>
              <a:ext uri="{FF2B5EF4-FFF2-40B4-BE49-F238E27FC236}">
                <a16:creationId xmlns:a16="http://schemas.microsoft.com/office/drawing/2014/main" id="{1E31B8AB-ED0C-F2FC-49CF-99AB4EB485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A62E8A-00FC-C85F-794D-9EAF15E0E338}"/>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35516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88860-A210-14B5-60B0-CCBC1CC0A36E}"/>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3" name="Footer Placeholder 2">
            <a:extLst>
              <a:ext uri="{FF2B5EF4-FFF2-40B4-BE49-F238E27FC236}">
                <a16:creationId xmlns:a16="http://schemas.microsoft.com/office/drawing/2014/main" id="{707B71E5-024E-A319-67E1-B956D173F6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261D9-5221-F3CB-4D44-331846F7423F}"/>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335032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D2DC-DA1D-DBD8-971D-FD8380EA0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791D98-2B1F-4B98-A0C0-90A94ADF3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67988-1E5A-7BE2-A72B-4B388C12E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F4190-6D1C-C3B2-728C-344535120F4E}"/>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6" name="Footer Placeholder 5">
            <a:extLst>
              <a:ext uri="{FF2B5EF4-FFF2-40B4-BE49-F238E27FC236}">
                <a16:creationId xmlns:a16="http://schemas.microsoft.com/office/drawing/2014/main" id="{22261B50-4907-7DBE-8B20-69E2B2B64E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3A882-93BC-777D-83E5-A75226228493}"/>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412435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A8ED-E0FF-6F51-B2B1-E7A094A49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1B9A87-9BC4-A78D-9E49-471B872C4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BA39D-8CB9-575C-08D6-BD0914C8E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8392B-CCB6-8D69-908E-02B599A5B68B}"/>
              </a:ext>
            </a:extLst>
          </p:cNvPr>
          <p:cNvSpPr>
            <a:spLocks noGrp="1"/>
          </p:cNvSpPr>
          <p:nvPr>
            <p:ph type="dt" sz="half" idx="10"/>
          </p:nvPr>
        </p:nvSpPr>
        <p:spPr/>
        <p:txBody>
          <a:bodyPr/>
          <a:lstStyle/>
          <a:p>
            <a:fld id="{4C1ED4E4-6FFB-4501-80C0-A0B8C7B240D0}" type="datetimeFigureOut">
              <a:rPr lang="en-US" smtClean="0"/>
              <a:t>7/30/2023</a:t>
            </a:fld>
            <a:endParaRPr lang="en-US"/>
          </a:p>
        </p:txBody>
      </p:sp>
      <p:sp>
        <p:nvSpPr>
          <p:cNvPr id="6" name="Footer Placeholder 5">
            <a:extLst>
              <a:ext uri="{FF2B5EF4-FFF2-40B4-BE49-F238E27FC236}">
                <a16:creationId xmlns:a16="http://schemas.microsoft.com/office/drawing/2014/main" id="{828649DB-01B7-B1A1-19F6-B1AFBE46F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174D7-1486-6781-0821-6557F341A87E}"/>
              </a:ext>
            </a:extLst>
          </p:cNvPr>
          <p:cNvSpPr>
            <a:spLocks noGrp="1"/>
          </p:cNvSpPr>
          <p:nvPr>
            <p:ph type="sldNum" sz="quarter" idx="12"/>
          </p:nvPr>
        </p:nvSpPr>
        <p:spPr/>
        <p:txBody>
          <a:bodyPr/>
          <a:lstStyle/>
          <a:p>
            <a:fld id="{6215327F-89F0-463D-96C5-AE03FE0AEB4C}" type="slidenum">
              <a:rPr lang="en-US" smtClean="0"/>
              <a:t>‹#›</a:t>
            </a:fld>
            <a:endParaRPr lang="en-US"/>
          </a:p>
        </p:txBody>
      </p:sp>
    </p:spTree>
    <p:extLst>
      <p:ext uri="{BB962C8B-B14F-4D97-AF65-F5344CB8AC3E}">
        <p14:creationId xmlns:p14="http://schemas.microsoft.com/office/powerpoint/2010/main" val="322911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6584A6-066C-810D-6A2C-DC7922A9B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FF257-7C85-92D7-1A3A-570D61DAB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77EC0-1694-C4BD-D2E9-CF8626703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ED4E4-6FFB-4501-80C0-A0B8C7B240D0}" type="datetimeFigureOut">
              <a:rPr lang="en-US" smtClean="0"/>
              <a:t>7/30/2023</a:t>
            </a:fld>
            <a:endParaRPr lang="en-US"/>
          </a:p>
        </p:txBody>
      </p:sp>
      <p:sp>
        <p:nvSpPr>
          <p:cNvPr id="5" name="Footer Placeholder 4">
            <a:extLst>
              <a:ext uri="{FF2B5EF4-FFF2-40B4-BE49-F238E27FC236}">
                <a16:creationId xmlns:a16="http://schemas.microsoft.com/office/drawing/2014/main" id="{BAC27984-422A-4022-03ED-7B50644F7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995888-0144-CD2A-2339-136B93A89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5327F-89F0-463D-96C5-AE03FE0AEB4C}" type="slidenum">
              <a:rPr lang="en-US" smtClean="0"/>
              <a:t>‹#›</a:t>
            </a:fld>
            <a:endParaRPr lang="en-US"/>
          </a:p>
        </p:txBody>
      </p:sp>
    </p:spTree>
    <p:extLst>
      <p:ext uri="{BB962C8B-B14F-4D97-AF65-F5344CB8AC3E}">
        <p14:creationId xmlns:p14="http://schemas.microsoft.com/office/powerpoint/2010/main" val="35663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2.mp3"/><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microsoft.com/office/2007/relationships/media" Target="file:///C:\Script\POLLY\4754D30F55E756AD0A637CB59AC7730F7AF04CE086E15F9F331479D7A08B4CB1.mp3" TargetMode="External"/><Relationship Id="rId7"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s>
</file>

<file path=ppt/slides/_rels/slide11.xml.rels><?xml version="1.0" encoding="UTF-8" standalone="yes"?>
<Relationships xmlns="http://schemas.openxmlformats.org/package/2006/relationships"><Relationship Id="rId3" Type="http://schemas.microsoft.com/office/2007/relationships/media" Target="file:///C:\Script\POLLY\33849B4E632A13AAB46C041176ABE8ECA1E689FE026E84EDECEE1790C8B678AA.mp3" TargetMode="External"/><Relationship Id="rId2" Type="http://schemas.openxmlformats.org/officeDocument/2006/relationships/audio" Target="../media/media12.mp3"/><Relationship Id="rId1" Type="http://schemas.microsoft.com/office/2007/relationships/media" Target="../media/media12.mp3"/><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media" Target="file:///C:\Script\POLLY\677D48DB3C3C661735FBB193698F47C4711D6F99E26DF1623D464FBC41D1FA13.mp3" TargetMode="External"/><Relationship Id="rId2" Type="http://schemas.openxmlformats.org/officeDocument/2006/relationships/audio" Target="../media/media13.mp3"/><Relationship Id="rId1" Type="http://schemas.microsoft.com/office/2007/relationships/media" Target="../media/media13.mp3"/><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jpg"/><Relationship Id="rId3" Type="http://schemas.microsoft.com/office/2007/relationships/media" Target="file:///C:\Script\POLLY\124D3FA0AC4E24E84D3F8D51B4EE143A6169E27E9B272CB82AEB3E11BC7A81F2.mp3" TargetMode="External"/><Relationship Id="rId7"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media" Target="file:///C:\Script\POLLY\44A6A27CC1BFD41CCB92EE17290FC5BA4D98D48BC9CE666BF1A210BBAE395367.mp3" TargetMode="External"/><Relationship Id="rId2" Type="http://schemas.openxmlformats.org/officeDocument/2006/relationships/audio" Target="../media/media15.mp3"/><Relationship Id="rId1" Type="http://schemas.microsoft.com/office/2007/relationships/media" Target="../media/media15.mp3"/><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media" Target="file:///C:\Script\POLLY\4A9DD4B31EEDA3ABC6A8B203F8F887CD05E2252DF9FAAF1EA1F3F1BEECB07FF1.mp3" TargetMode="External"/><Relationship Id="rId2" Type="http://schemas.openxmlformats.org/officeDocument/2006/relationships/audio" Target="../media/media16.mp3"/><Relationship Id="rId1" Type="http://schemas.microsoft.com/office/2007/relationships/media" Target="../media/media16.mp3"/><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jpg"/><Relationship Id="rId3" Type="http://schemas.microsoft.com/office/2007/relationships/media" Target="file:///C:\Script\POLLY\39EE0A8C83B9BD16E9B445878F2A7F3DE1008F9FA33663BDB0308C3F573B0A3E.mp3" TargetMode="External"/><Relationship Id="rId7" Type="http://schemas.openxmlformats.org/officeDocument/2006/relationships/slideLayout" Target="../slideLayouts/slideLayout2.xml"/><Relationship Id="rId2" Type="http://schemas.openxmlformats.org/officeDocument/2006/relationships/audio" Target="../media/media17.mp3"/><Relationship Id="rId1" Type="http://schemas.microsoft.com/office/2007/relationships/media" Target="../media/media17.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microsoft.com/office/2007/relationships/media" Target="file:///C:\Script\POLLY\8550BA9062234CE07FD4350E06B5ED15697952C7F6CD1AED1124820D795E1C58.mp3" TargetMode="External"/><Relationship Id="rId2" Type="http://schemas.openxmlformats.org/officeDocument/2006/relationships/audio" Target="../media/media18.mp3"/><Relationship Id="rId1" Type="http://schemas.microsoft.com/office/2007/relationships/media" Target="../media/media18.mp3"/><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media" Target="file:///C:\Script\POLLY\140E3C41D9A04D98527F3059D81B96DFDB62C604D01C857AAC84CF39733D22DC.mp3" TargetMode="External"/><Relationship Id="rId2" Type="http://schemas.openxmlformats.org/officeDocument/2006/relationships/audio" Target="../media/media19.mp3"/><Relationship Id="rId1" Type="http://schemas.microsoft.com/office/2007/relationships/media" Target="../media/media19.mp3"/><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jpg"/><Relationship Id="rId3" Type="http://schemas.microsoft.com/office/2007/relationships/media" Target="file:///C:\Script\POLLY\815E038131F3C894BAC6E82581A00A7C45ED6E43B80C1DB4AC5C227F0EA1590D.mp3" TargetMode="External"/><Relationship Id="rId7" Type="http://schemas.openxmlformats.org/officeDocument/2006/relationships/slideLayout" Target="../slideLayouts/slideLayout2.xml"/><Relationship Id="rId2" Type="http://schemas.openxmlformats.org/officeDocument/2006/relationships/audio" Target="../media/media20.mp3"/><Relationship Id="rId1" Type="http://schemas.microsoft.com/office/2007/relationships/media" Target="../media/media20.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microsoft.com/office/2007/relationships/media" Target="file:///C:\Script\POLLY\68D3AA31A573076C30E2710F129CAFA6A94FFFBFCD1F16CDD1F8C33447EE61A3.mp3" TargetMode="External"/><Relationship Id="rId7"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6" Type="http://schemas.microsoft.com/office/2007/relationships/media" Target="file:///C:\Script\template\SpacerSoundv1.mp3" TargetMode="External"/><Relationship Id="rId5" Type="http://schemas.openxmlformats.org/officeDocument/2006/relationships/audio" Target="../media/media1.mp3"/><Relationship Id="rId10" Type="http://schemas.openxmlformats.org/officeDocument/2006/relationships/image" Target="../media/image1.png"/><Relationship Id="rId4" Type="http://schemas.microsoft.com/office/2007/relationships/media" Target="../media/media1.mp3"/><Relationship Id="rId9"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microsoft.com/office/2007/relationships/media" Target="file:///C:\Script\POLLY\E919118DC811E7B458AE4CD7F9972F7EA97BA33BE5674BB24FF8AF2E4E86DDA7.mp3" TargetMode="External"/><Relationship Id="rId2" Type="http://schemas.openxmlformats.org/officeDocument/2006/relationships/audio" Target="../media/media21.mp3"/><Relationship Id="rId1" Type="http://schemas.microsoft.com/office/2007/relationships/media" Target="../media/media21.mp3"/><Relationship Id="rId6" Type="http://schemas.openxmlformats.org/officeDocument/2006/relationships/image" Target="../media/image1.png"/><Relationship Id="rId5" Type="http://schemas.openxmlformats.org/officeDocument/2006/relationships/image" Target="../media/image4.jp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jpg"/><Relationship Id="rId3" Type="http://schemas.microsoft.com/office/2007/relationships/media" Target="file:///C:\Script\POLLY\2B78B0A30EF6768928841163BA5C75390E2C437F75C34F125B830401707FA666.mp3" TargetMode="External"/><Relationship Id="rId7" Type="http://schemas.openxmlformats.org/officeDocument/2006/relationships/slideLayout" Target="../slideLayouts/slideLayout2.xml"/><Relationship Id="rId2" Type="http://schemas.openxmlformats.org/officeDocument/2006/relationships/audio" Target="../media/media22.mp3"/><Relationship Id="rId1" Type="http://schemas.microsoft.com/office/2007/relationships/media" Target="../media/media22.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 Id="rId9"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microsoft.com/office/2007/relationships/media" Target="file:///C:\Script\POLLY\C91E4D5850A9A138BAC8AB7CAEF44B3013A80588072E49D46AD492EFBF2CE770.mp3" TargetMode="External"/><Relationship Id="rId2" Type="http://schemas.openxmlformats.org/officeDocument/2006/relationships/audio" Target="../media/media23.mp3"/><Relationship Id="rId1" Type="http://schemas.microsoft.com/office/2007/relationships/media" Target="../media/media23.mp3"/><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jpg"/><Relationship Id="rId3" Type="http://schemas.microsoft.com/office/2007/relationships/media" Target="file:///C:\Script\POLLY\B59EF713558EC2F4521FE4E00E2F870F2707997687E83431CE6D331DEB6AB032.mp3" TargetMode="External"/><Relationship Id="rId7" Type="http://schemas.openxmlformats.org/officeDocument/2006/relationships/slideLayout" Target="../slideLayouts/slideLayout2.xml"/><Relationship Id="rId2" Type="http://schemas.openxmlformats.org/officeDocument/2006/relationships/audio" Target="../media/media24.mp3"/><Relationship Id="rId1" Type="http://schemas.microsoft.com/office/2007/relationships/media" Target="../media/media24.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2.jpg"/><Relationship Id="rId3" Type="http://schemas.microsoft.com/office/2007/relationships/media" Target="file:///C:\Script\POLLY\0F577CB7BB87B1C38A8828AC0856C7982FEE1F49E60EC8397AAB9C87F386F7CD.mp3" TargetMode="External"/><Relationship Id="rId7" Type="http://schemas.openxmlformats.org/officeDocument/2006/relationships/slideLayout" Target="../slideLayouts/slideLayout2.xml"/><Relationship Id="rId2" Type="http://schemas.openxmlformats.org/officeDocument/2006/relationships/audio" Target="../media/media25.mp3"/><Relationship Id="rId1" Type="http://schemas.microsoft.com/office/2007/relationships/media" Target="../media/media25.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 Id="rId9"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2.jpg"/><Relationship Id="rId3" Type="http://schemas.microsoft.com/office/2007/relationships/media" Target="file:///C:\Script\POLLY\EC1F3E06433E8B21819D539C0F4796A6A997EA7F2C0959BF0440330D01361B36.mp3" TargetMode="External"/><Relationship Id="rId7" Type="http://schemas.openxmlformats.org/officeDocument/2006/relationships/slideLayout" Target="../slideLayouts/slideLayout2.xml"/><Relationship Id="rId2" Type="http://schemas.openxmlformats.org/officeDocument/2006/relationships/audio" Target="../media/media26.mp3"/><Relationship Id="rId1" Type="http://schemas.microsoft.com/office/2007/relationships/media" Target="../media/media26.mp3"/><Relationship Id="rId6" Type="http://schemas.microsoft.com/office/2007/relationships/media" Target="file:///C:\Script\template\SpacerSoundv1.mp3" TargetMode="External"/><Relationship Id="rId5" Type="http://schemas.openxmlformats.org/officeDocument/2006/relationships/audio" Target="../media/media1.mp3"/><Relationship Id="rId4" Type="http://schemas.microsoft.com/office/2007/relationships/media" Target="../media/media1.mp3"/><Relationship Id="rId9"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3.jpg"/><Relationship Id="rId3" Type="http://schemas.microsoft.com/office/2007/relationships/media" Target="file:///C:\Script\POLLY\4C6C8EEF45DBF648EBB5EF25167068428C2EDACCD599CFA478F8190DC4574627.mp3" TargetMode="External"/><Relationship Id="rId7" Type="http://schemas.openxmlformats.org/officeDocument/2006/relationships/slideLayout" Target="../slideLayouts/slideLayout2.xml"/><Relationship Id="rId2" Type="http://schemas.openxmlformats.org/officeDocument/2006/relationships/audio" Target="../media/media27.mp3"/><Relationship Id="rId1" Type="http://schemas.microsoft.com/office/2007/relationships/media" Target="../media/media27.mp3"/><Relationship Id="rId6" Type="http://schemas.microsoft.com/office/2007/relationships/media" Target="file:///C:\Script\template\StorySpacerSoundv1.mp3" TargetMode="External"/><Relationship Id="rId5" Type="http://schemas.openxmlformats.org/officeDocument/2006/relationships/audio" Target="../media/media28.mp3"/><Relationship Id="rId4" Type="http://schemas.microsoft.com/office/2007/relationships/media" Target="../media/media28.mp3"/><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https://emojipedia.org/bel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media" Target="file:///C:\Script\POLLY\A1B1255140B537F6E7628988B74E1C81DDC8534467DB014CAD782BB84A267663.mp3" TargetMode="Externa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media" Target="file:///C:\Script\POLLY\00E7336618736D014E128A92AB8333D099F44616A7CDDF238FC36401FB8A2A52.mp3" TargetMode="Externa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media" Target="file:///C:\Script\POLLY\E56F6199AAFD35A62F77A1628D048C3135EB8291390C3BF34D5315A3020F0434.mp3" TargetMode="Externa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media" Target="file:///C:\Script\POLLY\CD452D426175A0C14DB0421DF429F3EC8924F894232414C162404367551C66CF.mp3" TargetMode="External"/><Relationship Id="rId2" Type="http://schemas.openxmlformats.org/officeDocument/2006/relationships/audio" Target="../media/media7.mp3"/><Relationship Id="rId1" Type="http://schemas.microsoft.com/office/2007/relationships/media" Target="../media/media7.mp3"/><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media" Target="file:///C:\Script\POLLY\B20A3DC6CDAFD2F87298580E95DE98F682F87729B6A986FC0745519509D2820A.mp3" TargetMode="Externa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media" Target="file:///C:\Script\POLLY\38B8BA6A235A19AE46E701698B2A3586A8D1C4FA280B25FCD338A754C3200554.mp3" TargetMode="External"/><Relationship Id="rId2" Type="http://schemas.openxmlformats.org/officeDocument/2006/relationships/audio" Target="../media/media9.mp3"/><Relationship Id="rId1" Type="http://schemas.microsoft.com/office/2007/relationships/media" Target="../media/media9.mp3"/><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media" Target="file:///C:\Script\POLLY\6CFF6599F8C5BA394B57B370033A5CE327893779C7C35B665485491269BFDA83.mp3" TargetMode="External"/><Relationship Id="rId2" Type="http://schemas.openxmlformats.org/officeDocument/2006/relationships/audio" Target="../media/media10.mp3"/><Relationship Id="rId1" Type="http://schemas.microsoft.com/office/2007/relationships/media" Target="../media/media10.mp3"/><Relationship Id="rId5" Type="http://schemas.openxmlformats.org/officeDocument/2006/relationships/image" Target="../media/image1.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9DADCE-226A-49BC-A6F8-D2940BF7DD01}"/>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1413063"/>
            <a:ext cx="9206347" cy="584775"/>
          </a:xfrm>
          <a:prstGeom prst="rect">
            <a:avLst/>
          </a:prstGeom>
          <a:noFill/>
        </p:spPr>
        <p:txBody>
          <a:bodyPr wrap="square" rtlCol="0">
            <a:spAutoFit/>
          </a:bodyPr>
          <a:lstStyle/>
          <a:p>
            <a:r>
              <a:rPr lang="en-US" sz="3200" b="0" i="0" dirty="0">
                <a:solidFill>
                  <a:schemeClr val="bg1"/>
                </a:solidFill>
                <a:effectLst/>
                <a:latin typeface="Open Sans" panose="020B0604020202020204" pitchFamily="34" charset="0"/>
              </a:rPr>
              <a:t> </a:t>
            </a:r>
            <a:endParaRPr lang="en-US" sz="3600" b="1" dirty="0">
              <a:solidFill>
                <a:schemeClr val="bg1"/>
              </a:solidFill>
              <a:latin typeface="Arial Black" panose="020B0A04020102020204" pitchFamily="34" charset="0"/>
            </a:endParaRPr>
          </a:p>
        </p:txBody>
      </p:sp>
      <p:sp>
        <p:nvSpPr>
          <p:cNvPr id="2" name="Credit">
            <a:extLst>
              <a:ext uri="{FF2B5EF4-FFF2-40B4-BE49-F238E27FC236}">
                <a16:creationId xmlns:a16="http://schemas.microsoft.com/office/drawing/2014/main" id="{6115F795-7FD1-4CBF-82DB-2F74A0DDE246}"/>
              </a:ext>
            </a:extLst>
          </p:cNvPr>
          <p:cNvSpPr txBox="1"/>
          <p:nvPr/>
        </p:nvSpPr>
        <p:spPr>
          <a:xfrm>
            <a:off x="332509" y="462469"/>
            <a:ext cx="9206347" cy="707886"/>
          </a:xfrm>
          <a:prstGeom prst="rect">
            <a:avLst/>
          </a:prstGeom>
          <a:noFill/>
        </p:spPr>
        <p:txBody>
          <a:bodyPr wrap="square" rtlCol="0">
            <a:spAutoFit/>
          </a:bodyPr>
          <a:lstStyle/>
          <a:p>
            <a:r>
              <a:rPr lang="en-US" sz="4000">
                <a:solidFill>
                  <a:schemeClr val="bg1"/>
                </a:solidFill>
              </a:rPr>
              <a:t> </a:t>
            </a:r>
            <a:endParaRPr lang="en-US" sz="4000" dirty="0">
              <a:solidFill>
                <a:schemeClr val="bg1"/>
              </a:solidFill>
            </a:endParaRPr>
          </a:p>
        </p:txBody>
      </p:sp>
      <p:pic>
        <p:nvPicPr>
          <p:cNvPr id="6" name="SpacerSoundv1">
            <a:hlinkClick r:id="" action="ppaction://media"/>
            <a:extLst>
              <a:ext uri="{FF2B5EF4-FFF2-40B4-BE49-F238E27FC236}">
                <a16:creationId xmlns:a16="http://schemas.microsoft.com/office/drawing/2014/main" id="{76547FAC-A628-4F91-B0FC-35914A279FE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75181" y="-1225243"/>
            <a:ext cx="487363" cy="487362"/>
          </a:xfrm>
          <a:prstGeom prst="rect">
            <a:avLst/>
          </a:prstGeom>
        </p:spPr>
      </p:pic>
      <p:pic>
        <p:nvPicPr>
          <p:cNvPr id="8" name="SpacerSoundv1">
            <a:hlinkClick r:id="" action="ppaction://media"/>
            <a:extLst>
              <a:ext uri="{FF2B5EF4-FFF2-40B4-BE49-F238E27FC236}">
                <a16:creationId xmlns:a16="http://schemas.microsoft.com/office/drawing/2014/main" id="{92050161-16A3-49CC-B836-CB5A8C61D9E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876425" y="-1224232"/>
            <a:ext cx="487363" cy="487362"/>
          </a:xfrm>
          <a:prstGeom prst="rect">
            <a:avLst/>
          </a:prstGeom>
        </p:spPr>
      </p:pic>
      <p:pic>
        <p:nvPicPr>
          <p:cNvPr id="9" name="SpacerSoundv1">
            <a:hlinkClick r:id="" action="ppaction://media"/>
            <a:extLst>
              <a:ext uri="{FF2B5EF4-FFF2-40B4-BE49-F238E27FC236}">
                <a16:creationId xmlns:a16="http://schemas.microsoft.com/office/drawing/2014/main" id="{7E0DAE8D-ACA4-435C-88F5-2F570CDC2D2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765425" y="-1257128"/>
            <a:ext cx="487363" cy="487362"/>
          </a:xfrm>
          <a:prstGeom prst="rect">
            <a:avLst/>
          </a:prstGeom>
        </p:spPr>
      </p:pic>
      <p:pic>
        <p:nvPicPr>
          <p:cNvPr id="3" name="Intellect - Yung Logos- .90">
            <a:hlinkClick r:id="" action="ppaction://media"/>
            <a:extLst>
              <a:ext uri="{FF2B5EF4-FFF2-40B4-BE49-F238E27FC236}">
                <a16:creationId xmlns:a16="http://schemas.microsoft.com/office/drawing/2014/main" id="{1BCEBA24-58BC-D6E4-3404-434A63A082FF}"/>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4935682" y="2691742"/>
            <a:ext cx="609600" cy="609600"/>
          </a:xfrm>
          <a:prstGeom prst="rect">
            <a:avLst/>
          </a:prstGeom>
        </p:spPr>
      </p:pic>
      <p:sp>
        <p:nvSpPr>
          <p:cNvPr id="5" name="TextBox 4">
            <a:extLst>
              <a:ext uri="{FF2B5EF4-FFF2-40B4-BE49-F238E27FC236}">
                <a16:creationId xmlns:a16="http://schemas.microsoft.com/office/drawing/2014/main" id="{C044D38D-533A-BF89-CBBA-7771ADE11997}"/>
              </a:ext>
            </a:extLst>
          </p:cNvPr>
          <p:cNvSpPr txBox="1"/>
          <p:nvPr/>
        </p:nvSpPr>
        <p:spPr>
          <a:xfrm>
            <a:off x="5114925" y="-957263"/>
            <a:ext cx="2771775" cy="369332"/>
          </a:xfrm>
          <a:prstGeom prst="rect">
            <a:avLst/>
          </a:prstGeom>
          <a:noFill/>
        </p:spPr>
        <p:txBody>
          <a:bodyPr wrap="square" rtlCol="0">
            <a:spAutoFit/>
          </a:bodyPr>
          <a:lstStyle/>
          <a:p>
            <a:r>
              <a:rPr lang="en-US" b="0" dirty="0"/>
              <a:t>Intellect by Yung Logos</a:t>
            </a:r>
          </a:p>
        </p:txBody>
      </p:sp>
    </p:spTree>
    <p:extLst>
      <p:ext uri="{BB962C8B-B14F-4D97-AF65-F5344CB8AC3E}">
        <p14:creationId xmlns:p14="http://schemas.microsoft.com/office/powerpoint/2010/main" val="404888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018" fill="hold"/>
                                        <p:tgtEl>
                                          <p:spTgt spid="6"/>
                                        </p:tgtEl>
                                      </p:cBhvr>
                                    </p:cmd>
                                  </p:childTnLst>
                                </p:cTn>
                              </p:par>
                            </p:childTnLst>
                          </p:cTn>
                        </p:par>
                      </p:childTnLst>
                    </p:cTn>
                  </p:par>
                  <p:par>
                    <p:cTn id="10" fill="hold">
                      <p:stCondLst>
                        <p:cond delay="indefinite"/>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1018" fill="hold"/>
                                        <p:tgtEl>
                                          <p:spTgt spid="8"/>
                                        </p:tgtEl>
                                      </p:cBhvr>
                                    </p:cmd>
                                  </p:childTnLst>
                                </p:cTn>
                              </p:par>
                            </p:childTnLst>
                          </p:cTn>
                        </p:par>
                      </p:childTnLst>
                    </p:cTn>
                  </p:par>
                  <p:par>
                    <p:cTn id="14" fill="hold">
                      <p:stCondLst>
                        <p:cond delay="indefinite"/>
                      </p:stCondLst>
                      <p:childTnLst>
                        <p:par>
                          <p:cTn id="15" fill="hold">
                            <p:stCondLst>
                              <p:cond delay="0"/>
                            </p:stCondLst>
                            <p:childTnLst>
                              <p:par>
                                <p:cTn id="16" presetID="1" presetClass="mediacall" presetSubtype="0" fill="hold" nodeType="clickEffect">
                                  <p:stCondLst>
                                    <p:cond delay="0"/>
                                  </p:stCondLst>
                                  <p:childTnLst>
                                    <p:cmd type="call" cmd="playFrom(0.0)">
                                      <p:cBhvr>
                                        <p:cTn id="17" dur="101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8" fill="hold" display="0">
                  <p:stCondLst>
                    <p:cond delay="indefinite"/>
                  </p:stCondLst>
                  <p:endCondLst>
                    <p:cond evt="onStopAudio" delay="0">
                      <p:tgtEl>
                        <p:sldTgt/>
                      </p:tgtEl>
                    </p:cond>
                  </p:endCondLst>
                </p:cTn>
                <p:tgtEl>
                  <p:spTgt spid="6"/>
                </p:tgtEl>
              </p:cMediaNode>
            </p:audio>
            <p:audio>
              <p:cMediaNode vol="80000">
                <p:cTn id="19" fill="hold" display="0">
                  <p:stCondLst>
                    <p:cond delay="indefinite"/>
                  </p:stCondLst>
                  <p:endCondLst>
                    <p:cond evt="onStopAudio" delay="0">
                      <p:tgtEl>
                        <p:sldTgt/>
                      </p:tgtEl>
                    </p:cond>
                  </p:endCondLst>
                </p:cTn>
                <p:tgtEl>
                  <p:spTgt spid="8"/>
                </p:tgtEl>
              </p:cMediaNode>
            </p:audio>
            <p:audio>
              <p:cMediaNode vol="80000">
                <p:cTn id="20" fill="hold" display="0">
                  <p:stCondLst>
                    <p:cond delay="indefinite"/>
                  </p:stCondLst>
                  <p:endCondLst>
                    <p:cond evt="onStopAudio" delay="0">
                      <p:tgtEl>
                        <p:sldTgt/>
                      </p:tgtEl>
                    </p:cond>
                  </p:endCondLst>
                </p:cTn>
                <p:tgtEl>
                  <p:spTgt spid="9"/>
                </p:tgtEl>
              </p:cMediaNode>
            </p:audio>
            <p:audio>
              <p:cMediaNode vol="3030" numSld="999" showWhenStopped="0">
                <p:cTn id="21" repeatCount="indefinite"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981739"/>
            <a:ext cx="9206347" cy="1938992"/>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sneezing book catapulted its pages across the room during storytime. The singing tree serenaded the forest with its favorite pop songs. In the superhero convention, Captain Banana and Wonder Pickle saved the day. When the clock struck midnight, the furniture threw a wild party in the living room.</a:t>
            </a:r>
            <a:endParaRPr lang="en-US" sz="2400" b="0" i="0" dirty="0">
              <a:solidFill>
                <a:srgbClr val="00B050"/>
              </a:solidFill>
              <a:effectLst/>
              <a:latin typeface="Arial" panose="020B0604020202020204" pitchFamily="34" charset="0"/>
              <a:cs typeface="Arial" panose="020B0604020202020204" pitchFamily="34" charset="0"/>
            </a:endParaRPr>
          </a:p>
        </p:txBody>
      </p:sp>
      <p:pic>
        <p:nvPicPr>
          <p:cNvPr id="2" name="4754D30F55E756AD0A637CB59AC7730F7AF04CE086E15F9F331479D7A08B4CB1">
            <a:hlinkClick r:id="" action="ppaction://media"/>
            <a:extLst>
              <a:ext uri="{FF2B5EF4-FFF2-40B4-BE49-F238E27FC236}">
                <a16:creationId xmlns:a16="http://schemas.microsoft.com/office/drawing/2014/main" id="{BCDA607E-14A3-7BE6-FDDD-F9A88AE111FE}"/>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8"/>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157FA07A-C09D-B0E3-3ACF-9E89FA3D42D1}"/>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8"/>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28156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89"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499"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761566" y="1413063"/>
            <a:ext cx="9923927"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rainbow chickens organized a protest demanding more colorful eggs.</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1761566" y="621446"/>
            <a:ext cx="7142024" cy="584775"/>
          </a:xfrm>
          <a:prstGeom prst="rect">
            <a:avLst/>
          </a:prstGeom>
          <a:noFill/>
        </p:spPr>
        <p:txBody>
          <a:bodyPr wrap="square" rtlCol="0">
            <a:spAutoFit/>
          </a:bodyPr>
          <a:lstStyle/>
          <a:p>
            <a:r>
              <a:rPr lang="en-US" sz="3200">
                <a:solidFill>
                  <a:schemeClr val="bg1"/>
                </a:solidFill>
              </a:rPr>
              <a:t>user432342342</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506507" y="414605"/>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33849B4E632A13AAB46C041176ABE8ECA1E689FE026E84EDECEE1790C8B678AA">
            <a:hlinkClick r:id="" action="ppaction://media"/>
            <a:extLst>
              <a:ext uri="{FF2B5EF4-FFF2-40B4-BE49-F238E27FC236}">
                <a16:creationId xmlns:a16="http://schemas.microsoft.com/office/drawing/2014/main" id="{D688F566-C8F7-CFBC-32E1-C5CECB5AB8E9}"/>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25990247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499"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761566" y="1413063"/>
            <a:ext cx="9923927" cy="1200329"/>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rainbow chickens organized a protest demanding more colorful eggs. I tried teaching my goldfish to play fetch, but it preferred playing hide-and-seek.</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1761566" y="621446"/>
            <a:ext cx="7142024" cy="584775"/>
          </a:xfrm>
          <a:prstGeom prst="rect">
            <a:avLst/>
          </a:prstGeom>
          <a:noFill/>
        </p:spPr>
        <p:txBody>
          <a:bodyPr wrap="square" rtlCol="0">
            <a:spAutoFit/>
          </a:bodyPr>
          <a:lstStyle/>
          <a:p>
            <a:r>
              <a:rPr lang="en-US" sz="3200">
                <a:solidFill>
                  <a:schemeClr val="bg1"/>
                </a:solidFill>
              </a:rPr>
              <a:t>user432342342</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506507" y="414605"/>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677D48DB3C3C661735FBB193698F47C4711D6F99E26DF1623D464FBC41D1FA13">
            <a:hlinkClick r:id="" action="ppaction://media"/>
            <a:extLst>
              <a:ext uri="{FF2B5EF4-FFF2-40B4-BE49-F238E27FC236}">
                <a16:creationId xmlns:a16="http://schemas.microsoft.com/office/drawing/2014/main" id="{32F71B58-0F45-4EFB-521A-DA74923235D4}"/>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91805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499"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761566" y="1413063"/>
            <a:ext cx="9923927" cy="1569660"/>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rainbow chickens organized a protest demanding more colorful eggs. I tried teaching my goldfish to play fetch, but it preferred playing hide-and-seek. My imaginary friend invited me to a tea party on the moon with the cheese-loving aliens.</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1761566" y="621446"/>
            <a:ext cx="7142024" cy="584775"/>
          </a:xfrm>
          <a:prstGeom prst="rect">
            <a:avLst/>
          </a:prstGeom>
          <a:noFill/>
        </p:spPr>
        <p:txBody>
          <a:bodyPr wrap="square" rtlCol="0">
            <a:spAutoFit/>
          </a:bodyPr>
          <a:lstStyle/>
          <a:p>
            <a:r>
              <a:rPr lang="en-US" sz="3200">
                <a:solidFill>
                  <a:schemeClr val="bg1"/>
                </a:solidFill>
              </a:rPr>
              <a:t>user432342342</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506507" y="414605"/>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124D3FA0AC4E24E84D3F8D51B4EE143A6169E27E9B272CB82AEB3E11BC7A81F2">
            <a:hlinkClick r:id="" action="ppaction://media"/>
            <a:extLst>
              <a:ext uri="{FF2B5EF4-FFF2-40B4-BE49-F238E27FC236}">
                <a16:creationId xmlns:a16="http://schemas.microsoft.com/office/drawing/2014/main" id="{BEAD4913-5A26-D673-BC5D-92A9DBACC0EC}"/>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F3BAFD54-B990-C602-4C1D-ABDB80A91ADF}"/>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376774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07"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2518233" y="1413063"/>
            <a:ext cx="9167260" cy="461665"/>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moon hiccupped, causing a meteor shower of marshmallows.</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2511055" y="705178"/>
            <a:ext cx="7034449" cy="584775"/>
          </a:xfrm>
          <a:prstGeom prst="rect">
            <a:avLst/>
          </a:prstGeom>
          <a:noFill/>
        </p:spPr>
        <p:txBody>
          <a:bodyPr wrap="square" rtlCol="0">
            <a:spAutoFit/>
          </a:bodyPr>
          <a:lstStyle/>
          <a:p>
            <a:r>
              <a:rPr lang="en-US" sz="3200">
                <a:solidFill>
                  <a:schemeClr val="bg1"/>
                </a:solidFill>
              </a:rPr>
              <a:t>User23408234</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1262756" y="446012"/>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44A6A27CC1BFD41CCB92EE17290FC5BA4D98D48BC9CE666BF1A210BBAE395367">
            <a:hlinkClick r:id="" action="ppaction://media"/>
            <a:extLst>
              <a:ext uri="{FF2B5EF4-FFF2-40B4-BE49-F238E27FC236}">
                <a16:creationId xmlns:a16="http://schemas.microsoft.com/office/drawing/2014/main" id="{FB0168FE-4ADE-DB79-276F-56DD2DB24DA3}"/>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279204714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2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2518233" y="1413063"/>
            <a:ext cx="9167260" cy="1200329"/>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moon hiccupped, causing a meteor shower of marshmallows. The clumsy giraffe tried to play hopscotch but got its long neck tangled in the chalk.</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2511055" y="705178"/>
            <a:ext cx="7034449" cy="584775"/>
          </a:xfrm>
          <a:prstGeom prst="rect">
            <a:avLst/>
          </a:prstGeom>
          <a:noFill/>
        </p:spPr>
        <p:txBody>
          <a:bodyPr wrap="square" rtlCol="0">
            <a:spAutoFit/>
          </a:bodyPr>
          <a:lstStyle/>
          <a:p>
            <a:r>
              <a:rPr lang="en-US" sz="3200">
                <a:solidFill>
                  <a:schemeClr val="bg1"/>
                </a:solidFill>
              </a:rPr>
              <a:t>User23408234</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1262756" y="446012"/>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4A9DD4B31EEDA3ABC6A8B203F8F887CD05E2252DF9FAAF1EA1F3F1BEECB07FF1">
            <a:hlinkClick r:id="" action="ppaction://media"/>
            <a:extLst>
              <a:ext uri="{FF2B5EF4-FFF2-40B4-BE49-F238E27FC236}">
                <a16:creationId xmlns:a16="http://schemas.microsoft.com/office/drawing/2014/main" id="{8F40A214-F84A-3A41-3A4A-0C725BE0CDE4}"/>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3781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6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2518233" y="1413063"/>
            <a:ext cx="9167260" cy="1569660"/>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moon hiccupped, causing a meteor shower of marshmallows. The clumsy giraffe tried to play hopscotch but got its long neck tangled in the chalk. The giggling donut rolled down the hill, chased by a troop of hungry squirrels.</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2511055" y="705178"/>
            <a:ext cx="7034449" cy="584775"/>
          </a:xfrm>
          <a:prstGeom prst="rect">
            <a:avLst/>
          </a:prstGeom>
          <a:noFill/>
        </p:spPr>
        <p:txBody>
          <a:bodyPr wrap="square" rtlCol="0">
            <a:spAutoFit/>
          </a:bodyPr>
          <a:lstStyle/>
          <a:p>
            <a:r>
              <a:rPr lang="en-US" sz="3200">
                <a:solidFill>
                  <a:schemeClr val="bg1"/>
                </a:solidFill>
              </a:rPr>
              <a:t>User23408234</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1262756" y="446012"/>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39EE0A8C83B9BD16E9B445878F2A7F3DE1008F9FA33663BDB0308C3F573B0A3E">
            <a:hlinkClick r:id="" action="ppaction://media"/>
            <a:extLst>
              <a:ext uri="{FF2B5EF4-FFF2-40B4-BE49-F238E27FC236}">
                <a16:creationId xmlns:a16="http://schemas.microsoft.com/office/drawing/2014/main" id="{810AACA0-8CCD-154E-E968-41155B2D338F}"/>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78E0ABFE-EF9E-5447-5D18-DE37847733E5}"/>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99430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1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3274478" y="1413063"/>
            <a:ext cx="8411014"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My alarm clock started tap dancing, insisting it needed a morning routine too.</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3245729" y="652852"/>
            <a:ext cx="7034449" cy="584775"/>
          </a:xfrm>
          <a:prstGeom prst="rect">
            <a:avLst/>
          </a:prstGeom>
          <a:noFill/>
        </p:spPr>
        <p:txBody>
          <a:bodyPr wrap="square" rtlCol="0">
            <a:spAutoFit/>
          </a:bodyPr>
          <a:lstStyle/>
          <a:p>
            <a:r>
              <a:rPr lang="en-US" sz="3200">
                <a:solidFill>
                  <a:schemeClr val="bg1"/>
                </a:solidFill>
              </a:rPr>
              <a:t>User34082343</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542155-F3CA-49BA-BC96-74FDA2CA4525}"/>
              </a:ext>
            </a:extLst>
          </p:cNvPr>
          <p:cNvCxnSpPr>
            <a:cxnSpLocks/>
          </p:cNvCxnSpPr>
          <p:nvPr/>
        </p:nvCxnSpPr>
        <p:spPr>
          <a:xfrm>
            <a:off x="2503857" y="-284695"/>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2019003" y="446011"/>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8550BA9062234CE07FD4350E06B5ED15697952C7F6CD1AED1124820D795E1C58">
            <a:hlinkClick r:id="" action="ppaction://media"/>
            <a:extLst>
              <a:ext uri="{FF2B5EF4-FFF2-40B4-BE49-F238E27FC236}">
                <a16:creationId xmlns:a16="http://schemas.microsoft.com/office/drawing/2014/main" id="{77F9CA73-EDD8-58D6-01EA-79A1A3E70CB8}"/>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146259122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3274478" y="1413063"/>
            <a:ext cx="8411014" cy="1200329"/>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My alarm clock started tap dancing, insisting it needed a morning routine too. The magic wand turned the broccoli into candy, much to the delight of kids everywhere.</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3245729" y="652852"/>
            <a:ext cx="7034449" cy="584775"/>
          </a:xfrm>
          <a:prstGeom prst="rect">
            <a:avLst/>
          </a:prstGeom>
          <a:noFill/>
        </p:spPr>
        <p:txBody>
          <a:bodyPr wrap="square" rtlCol="0">
            <a:spAutoFit/>
          </a:bodyPr>
          <a:lstStyle/>
          <a:p>
            <a:r>
              <a:rPr lang="en-US" sz="3200">
                <a:solidFill>
                  <a:schemeClr val="bg1"/>
                </a:solidFill>
              </a:rPr>
              <a:t>User34082343</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542155-F3CA-49BA-BC96-74FDA2CA4525}"/>
              </a:ext>
            </a:extLst>
          </p:cNvPr>
          <p:cNvCxnSpPr>
            <a:cxnSpLocks/>
          </p:cNvCxnSpPr>
          <p:nvPr/>
        </p:nvCxnSpPr>
        <p:spPr>
          <a:xfrm>
            <a:off x="2503857" y="-284695"/>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2019003" y="446011"/>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140E3C41D9A04D98527F3059D81B96DFDB62C604D01C857AAC84CF39733D22DC">
            <a:hlinkClick r:id="" action="ppaction://media"/>
            <a:extLst>
              <a:ext uri="{FF2B5EF4-FFF2-40B4-BE49-F238E27FC236}">
                <a16:creationId xmlns:a16="http://schemas.microsoft.com/office/drawing/2014/main" id="{6AA18A6E-DAF1-36B4-6D4C-97A59567CED9}"/>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331464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3274478" y="1413063"/>
            <a:ext cx="8411014" cy="1938992"/>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My alarm clock started tap dancing, insisting it needed a morning routine too. The magic wand turned the broccoli into candy, much to the delight of kids everywhere. A troop of talking cats held a meowing competition to determine the feline ambassador.</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3245729" y="652852"/>
            <a:ext cx="7034449" cy="584775"/>
          </a:xfrm>
          <a:prstGeom prst="rect">
            <a:avLst/>
          </a:prstGeom>
          <a:noFill/>
        </p:spPr>
        <p:txBody>
          <a:bodyPr wrap="square" rtlCol="0">
            <a:spAutoFit/>
          </a:bodyPr>
          <a:lstStyle/>
          <a:p>
            <a:r>
              <a:rPr lang="en-US" sz="3200">
                <a:solidFill>
                  <a:schemeClr val="bg1"/>
                </a:solidFill>
              </a:rPr>
              <a:t>User34082343</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542155-F3CA-49BA-BC96-74FDA2CA4525}"/>
              </a:ext>
            </a:extLst>
          </p:cNvPr>
          <p:cNvCxnSpPr>
            <a:cxnSpLocks/>
          </p:cNvCxnSpPr>
          <p:nvPr/>
        </p:nvCxnSpPr>
        <p:spPr>
          <a:xfrm>
            <a:off x="2503857" y="-284695"/>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2019003" y="446011"/>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815E038131F3C894BAC6E82581A00A7C45ED6E43B80C1DB4AC5C227F0EA1590D">
            <a:hlinkClick r:id="" action="ppaction://media"/>
            <a:extLst>
              <a:ext uri="{FF2B5EF4-FFF2-40B4-BE49-F238E27FC236}">
                <a16:creationId xmlns:a16="http://schemas.microsoft.com/office/drawing/2014/main" id="{81CC0C26-17F0-9BE2-B707-7B9DA82F5B54}"/>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2E5E9017-9E5D-E0A6-0E0E-49632576B29F}"/>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198575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98"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1413063"/>
            <a:ext cx="9206347"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purple elephant danced on a unicycle wearing a polka-dot tutu.</a:t>
            </a:r>
            <a:endParaRPr lang="en-US" sz="2400" b="1" dirty="0">
              <a:solidFill>
                <a:schemeClr val="bg1"/>
              </a:solidFill>
              <a:latin typeface="Arial" panose="020B0604020202020204" pitchFamily="34" charset="0"/>
              <a:cs typeface="Arial" panose="020B0604020202020204" pitchFamily="34" charset="0"/>
            </a:endParaRPr>
          </a:p>
        </p:txBody>
      </p:sp>
      <p:sp>
        <p:nvSpPr>
          <p:cNvPr id="2" name="Credit">
            <a:extLst>
              <a:ext uri="{FF2B5EF4-FFF2-40B4-BE49-F238E27FC236}">
                <a16:creationId xmlns:a16="http://schemas.microsoft.com/office/drawing/2014/main" id="{6115F795-7FD1-4CBF-82DB-2F74A0DDE246}"/>
              </a:ext>
            </a:extLst>
          </p:cNvPr>
          <p:cNvSpPr txBox="1"/>
          <p:nvPr/>
        </p:nvSpPr>
        <p:spPr>
          <a:xfrm>
            <a:off x="2540674" y="571431"/>
            <a:ext cx="7034449" cy="584775"/>
          </a:xfrm>
          <a:prstGeom prst="rect">
            <a:avLst/>
          </a:prstGeom>
          <a:noFill/>
        </p:spPr>
        <p:txBody>
          <a:bodyPr wrap="square" rtlCol="0">
            <a:spAutoFit/>
          </a:bodyPr>
          <a:lstStyle/>
          <a:p>
            <a:r>
              <a:rPr lang="en-US" sz="3200">
                <a:solidFill>
                  <a:schemeClr val="bg1"/>
                </a:solidFill>
              </a:rPr>
              <a:t>RandomUserName12345</a:t>
            </a:r>
            <a:endParaRPr lang="en-US" sz="3200" dirty="0">
              <a:solidFill>
                <a:schemeClr val="bg1"/>
              </a:solidFill>
            </a:endParaRPr>
          </a:p>
        </p:txBody>
      </p:sp>
      <p:sp>
        <p:nvSpPr>
          <p:cNvPr id="3" name="Avatar">
            <a:extLst>
              <a:ext uri="{FF2B5EF4-FFF2-40B4-BE49-F238E27FC236}">
                <a16:creationId xmlns:a16="http://schemas.microsoft.com/office/drawing/2014/main" id="{1B3EF88F-3BC7-4D92-AF1B-F2CB6C421585}"/>
              </a:ext>
            </a:extLst>
          </p:cNvPr>
          <p:cNvSpPr/>
          <p:nvPr/>
        </p:nvSpPr>
        <p:spPr>
          <a:xfrm>
            <a:off x="1544568" y="437685"/>
            <a:ext cx="852268" cy="852268"/>
          </a:xfrm>
          <a:prstGeom prst="ellipse">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68D3AA31A573076C30E2710F129CAFA6A94FFFBFCD1F16CDD1F8C33447EE61A3">
            <a:hlinkClick r:id="" action="ppaction://media"/>
            <a:extLst>
              <a:ext uri="{FF2B5EF4-FFF2-40B4-BE49-F238E27FC236}">
                <a16:creationId xmlns:a16="http://schemas.microsoft.com/office/drawing/2014/main" id="{07A5C141-3205-9883-4842-7A0E4EA76876}"/>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10"/>
          <a:stretch>
            <a:fillRect/>
          </a:stretch>
        </p:blipFill>
        <p:spPr>
          <a:xfrm>
            <a:off x="1270000" y="-1270000"/>
            <a:ext cx="609600" cy="609600"/>
          </a:xfrm>
          <a:prstGeom prst="rect">
            <a:avLst/>
          </a:prstGeom>
        </p:spPr>
      </p:pic>
      <p:pic>
        <p:nvPicPr>
          <p:cNvPr id="7" name="SpacerSoundv1">
            <a:hlinkClick r:id="" action="ppaction://media"/>
            <a:extLst>
              <a:ext uri="{FF2B5EF4-FFF2-40B4-BE49-F238E27FC236}">
                <a16:creationId xmlns:a16="http://schemas.microsoft.com/office/drawing/2014/main" id="{51D45994-933D-980A-8DBE-0F8BF397246E}"/>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10"/>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7780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0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
                </p:tgtEl>
              </p:cMediaNode>
            </p:audio>
            <p:audio>
              <p:cMediaNode vol="80000">
                <p:cTn id="12" fill="hold" display="0">
                  <p:stCondLst>
                    <p:cond delay="indefinite"/>
                  </p:stCondLst>
                  <p:endCondLst>
                    <p:cond evt="onStopAudio" delay="0">
                      <p:tgtEl>
                        <p:sldTgt/>
                      </p:tgtEl>
                    </p:cond>
                  </p:endCondLst>
                </p:cTn>
                <p:tgtEl>
                  <p:spTgt spid="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499"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761566" y="1413063"/>
            <a:ext cx="9923927"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grumpy cloud rained pickle juice, leaving everyone with sour expressions.</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1761566" y="621446"/>
            <a:ext cx="7142024" cy="584775"/>
          </a:xfrm>
          <a:prstGeom prst="rect">
            <a:avLst/>
          </a:prstGeom>
          <a:noFill/>
        </p:spPr>
        <p:txBody>
          <a:bodyPr wrap="square" rtlCol="0">
            <a:spAutoFit/>
          </a:bodyPr>
          <a:lstStyle/>
          <a:p>
            <a:r>
              <a:rPr lang="en-US" sz="3200">
                <a:solidFill>
                  <a:schemeClr val="bg1"/>
                </a:solidFill>
              </a:rPr>
              <a:t>User023834085</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506507" y="414605"/>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E919118DC811E7B458AE4CD7F9972F7EA97BA33BE5674BB24FF8AF2E4E86DDA7">
            <a:hlinkClick r:id="" action="ppaction://media"/>
            <a:extLst>
              <a:ext uri="{FF2B5EF4-FFF2-40B4-BE49-F238E27FC236}">
                <a16:creationId xmlns:a16="http://schemas.microsoft.com/office/drawing/2014/main" id="{EF79BCE3-97A8-58A7-9594-BCD293B6D165}"/>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173670729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499"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761566" y="1413063"/>
            <a:ext cx="9923927" cy="1200329"/>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grumpy cloud rained pickle juice, leaving everyone with sour expressions. The library book whispered plot twists to confuse the reader as a prank.</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1761566" y="621446"/>
            <a:ext cx="7142024" cy="584775"/>
          </a:xfrm>
          <a:prstGeom prst="rect">
            <a:avLst/>
          </a:prstGeom>
          <a:noFill/>
        </p:spPr>
        <p:txBody>
          <a:bodyPr wrap="square" rtlCol="0">
            <a:spAutoFit/>
          </a:bodyPr>
          <a:lstStyle/>
          <a:p>
            <a:r>
              <a:rPr lang="en-US" sz="3200">
                <a:solidFill>
                  <a:schemeClr val="bg1"/>
                </a:solidFill>
              </a:rPr>
              <a:t>User023834085</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506507" y="414605"/>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2B78B0A30EF6768928841163BA5C75390E2C437F75C34F125B830401707FA666">
            <a:hlinkClick r:id="" action="ppaction://media"/>
            <a:extLst>
              <a:ext uri="{FF2B5EF4-FFF2-40B4-BE49-F238E27FC236}">
                <a16:creationId xmlns:a16="http://schemas.microsoft.com/office/drawing/2014/main" id="{A6E8835F-C767-C02B-DA43-DBD7C6CEDC57}"/>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1B6E9761-9642-CA8D-6CBA-45C9AA658C39}"/>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291241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36"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2518233" y="1413063"/>
            <a:ext cx="9167260"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I found a pair of socks that made me invisible but only when nobody was looking.</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2511055" y="705178"/>
            <a:ext cx="7034449" cy="584775"/>
          </a:xfrm>
          <a:prstGeom prst="rect">
            <a:avLst/>
          </a:prstGeom>
          <a:noFill/>
        </p:spPr>
        <p:txBody>
          <a:bodyPr wrap="square" rtlCol="0">
            <a:spAutoFit/>
          </a:bodyPr>
          <a:lstStyle/>
          <a:p>
            <a:r>
              <a:rPr lang="en-US" sz="3200">
                <a:solidFill>
                  <a:srgbClr val="4472C4"/>
                </a:solidFill>
              </a:rPr>
              <a:t>RandomUserName12345</a:t>
            </a:r>
            <a:endParaRPr lang="en-US" sz="3200" dirty="0">
              <a:solidFill>
                <a:srgbClr val="4472C4"/>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1262756" y="446012"/>
            <a:ext cx="998458" cy="99845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C91E4D5850A9A138BAC8AB7CAEF44B3013A80588072E49D46AD492EFBF2CE770">
            <a:hlinkClick r:id="" action="ppaction://media"/>
            <a:extLst>
              <a:ext uri="{FF2B5EF4-FFF2-40B4-BE49-F238E27FC236}">
                <a16:creationId xmlns:a16="http://schemas.microsoft.com/office/drawing/2014/main" id="{8AE9C213-746C-8A58-1B6F-40BB8C19E12B}"/>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185446830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3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2518233" y="1413063"/>
            <a:ext cx="9167260"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I found a pair of socks that made me invisible but only when nobody was looking. Thanks!</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2511055" y="705178"/>
            <a:ext cx="7034449" cy="584775"/>
          </a:xfrm>
          <a:prstGeom prst="rect">
            <a:avLst/>
          </a:prstGeom>
          <a:noFill/>
        </p:spPr>
        <p:txBody>
          <a:bodyPr wrap="square" rtlCol="0">
            <a:spAutoFit/>
          </a:bodyPr>
          <a:lstStyle/>
          <a:p>
            <a:r>
              <a:rPr lang="en-US" sz="3200">
                <a:solidFill>
                  <a:srgbClr val="4472C4"/>
                </a:solidFill>
              </a:rPr>
              <a:t>RandomUserName12345</a:t>
            </a:r>
            <a:endParaRPr lang="en-US" sz="3200" dirty="0">
              <a:solidFill>
                <a:srgbClr val="4472C4"/>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1262756" y="446012"/>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B59EF713558EC2F4521FE4E00E2F870F2707997687E83431CE6D331DEB6AB032">
            <a:hlinkClick r:id="" action="ppaction://media"/>
            <a:extLst>
              <a:ext uri="{FF2B5EF4-FFF2-40B4-BE49-F238E27FC236}">
                <a16:creationId xmlns:a16="http://schemas.microsoft.com/office/drawing/2014/main" id="{48EE5067-4E52-3E55-1277-72EA3AC0A4FC}"/>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13D2F0B2-4110-762B-2B26-524EB923A8E6}"/>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31925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9"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499"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761566" y="1413063"/>
            <a:ext cx="9923927"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rubber chicken became the star of a rock band and went on a world tour.</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1761566" y="621446"/>
            <a:ext cx="7142024" cy="584775"/>
          </a:xfrm>
          <a:prstGeom prst="rect">
            <a:avLst/>
          </a:prstGeom>
          <a:noFill/>
        </p:spPr>
        <p:txBody>
          <a:bodyPr wrap="square" rtlCol="0">
            <a:spAutoFit/>
          </a:bodyPr>
          <a:lstStyle/>
          <a:p>
            <a:r>
              <a:rPr lang="en-US" sz="3200">
                <a:solidFill>
                  <a:schemeClr val="bg1"/>
                </a:solidFill>
              </a:rPr>
              <a:t>User20384320842</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506507" y="414605"/>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0F577CB7BB87B1C38A8828AC0856C7982FEE1F49E60EC8397AAB9C87F386F7CD">
            <a:hlinkClick r:id="" action="ppaction://media"/>
            <a:extLst>
              <a:ext uri="{FF2B5EF4-FFF2-40B4-BE49-F238E27FC236}">
                <a16:creationId xmlns:a16="http://schemas.microsoft.com/office/drawing/2014/main" id="{3FB3F1FD-D72E-D6FD-7858-16B5CE0C1273}"/>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EBB3FE4A-04C3-7A63-8C1F-C53DF4E2932C}"/>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50220018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36"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2518233" y="1413063"/>
            <a:ext cx="9167260"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When I opened the fridge, a miniature dragon popped out, craving ice cream.</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2511055" y="705178"/>
            <a:ext cx="7034449" cy="584775"/>
          </a:xfrm>
          <a:prstGeom prst="rect">
            <a:avLst/>
          </a:prstGeom>
          <a:noFill/>
        </p:spPr>
        <p:txBody>
          <a:bodyPr wrap="square" rtlCol="0">
            <a:spAutoFit/>
          </a:bodyPr>
          <a:lstStyle/>
          <a:p>
            <a:r>
              <a:rPr lang="en-US" sz="3200">
                <a:solidFill>
                  <a:srgbClr val="4472C4"/>
                </a:solidFill>
              </a:rPr>
              <a:t>RandomUserName12345</a:t>
            </a:r>
            <a:endParaRPr lang="en-US" sz="3200" dirty="0">
              <a:solidFill>
                <a:srgbClr val="4472C4"/>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1262756" y="446012"/>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EC1F3E06433E8B21819D539C0F4796A6A997EA7F2C0959BF0440330D01361B36">
            <a:hlinkClick r:id="" action="ppaction://media"/>
            <a:extLst>
              <a:ext uri="{FF2B5EF4-FFF2-40B4-BE49-F238E27FC236}">
                <a16:creationId xmlns:a16="http://schemas.microsoft.com/office/drawing/2014/main" id="{84F66A6C-57CB-9243-3514-E19A45ECDA4B}"/>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pacerSoundv1">
            <a:hlinkClick r:id="" action="ppaction://media"/>
            <a:extLst>
              <a:ext uri="{FF2B5EF4-FFF2-40B4-BE49-F238E27FC236}">
                <a16:creationId xmlns:a16="http://schemas.microsoft.com/office/drawing/2014/main" id="{7DFD268E-40BD-83AA-E2BC-BB33F85A1877}"/>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184809557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78"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F51EAB-FC13-466D-B2B7-47587571CFB4}"/>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3274478" y="1413063"/>
            <a:ext cx="8411014" cy="830997"/>
          </a:xfrm>
          <a:prstGeom prst="rect">
            <a:avLst/>
          </a:prstGeom>
          <a:noFill/>
        </p:spPr>
        <p:txBody>
          <a:bodyPr wrap="square" rtlCol="0">
            <a:spAutoFit/>
          </a:bodyPr>
          <a:lstStyle/>
          <a:p>
            <a:r>
              <a:rPr lang="en-US" sz="2400" b="0" i="0">
                <a:solidFill>
                  <a:schemeClr val="bg1"/>
                </a:solidFill>
                <a:effectLst/>
                <a:latin typeface="Arial" panose="020B0604020202020204" pitchFamily="34" charset="0"/>
                <a:cs typeface="Arial" panose="020B0604020202020204" pitchFamily="34" charset="0"/>
              </a:rPr>
              <a:t>The time-traveling toaster took us back to the Stone Age, where we had a tea party with cavemen.</a:t>
            </a:r>
            <a:endParaRPr lang="en-US" sz="2400" b="1" dirty="0">
              <a:solidFill>
                <a:schemeClr val="bg1"/>
              </a:solidFill>
              <a:latin typeface="Arial" panose="020B0604020202020204" pitchFamily="34" charset="0"/>
              <a:cs typeface="Arial" panose="020B0604020202020204" pitchFamily="34" charset="0"/>
            </a:endParaRPr>
          </a:p>
        </p:txBody>
      </p:sp>
      <p:sp>
        <p:nvSpPr>
          <p:cNvPr id="5" name="Credit">
            <a:extLst>
              <a:ext uri="{FF2B5EF4-FFF2-40B4-BE49-F238E27FC236}">
                <a16:creationId xmlns:a16="http://schemas.microsoft.com/office/drawing/2014/main" id="{2BC3FA37-7376-4EFD-A03C-DCF7CD6C0BF3}"/>
              </a:ext>
            </a:extLst>
          </p:cNvPr>
          <p:cNvSpPr txBox="1"/>
          <p:nvPr/>
        </p:nvSpPr>
        <p:spPr>
          <a:xfrm>
            <a:off x="3245729" y="652852"/>
            <a:ext cx="7034449" cy="584775"/>
          </a:xfrm>
          <a:prstGeom prst="rect">
            <a:avLst/>
          </a:prstGeom>
          <a:noFill/>
        </p:spPr>
        <p:txBody>
          <a:bodyPr wrap="square" rtlCol="0">
            <a:spAutoFit/>
          </a:bodyPr>
          <a:lstStyle/>
          <a:p>
            <a:r>
              <a:rPr lang="en-US" sz="3200">
                <a:solidFill>
                  <a:schemeClr val="bg1"/>
                </a:solidFill>
              </a:rPr>
              <a:t>user0328450358</a:t>
            </a:r>
            <a:endParaRPr lang="en-US" sz="3200" dirty="0">
              <a:solidFill>
                <a:schemeClr val="bg1"/>
              </a:solidFill>
            </a:endParaRPr>
          </a:p>
        </p:txBody>
      </p:sp>
      <p:cxnSp>
        <p:nvCxnSpPr>
          <p:cNvPr id="7" name="Straight Connector 6">
            <a:extLst>
              <a:ext uri="{FF2B5EF4-FFF2-40B4-BE49-F238E27FC236}">
                <a16:creationId xmlns:a16="http://schemas.microsoft.com/office/drawing/2014/main" id="{44B24467-6601-495F-AC9D-0AB4FD66BC35}"/>
              </a:ext>
            </a:extLst>
          </p:cNvPr>
          <p:cNvCxnSpPr>
            <a:cxnSpLocks/>
          </p:cNvCxnSpPr>
          <p:nvPr/>
        </p:nvCxnSpPr>
        <p:spPr>
          <a:xfrm>
            <a:off x="1005736"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1E6947-28DF-4101-B341-16536F3D706E}"/>
              </a:ext>
            </a:extLst>
          </p:cNvPr>
          <p:cNvCxnSpPr>
            <a:cxnSpLocks/>
          </p:cNvCxnSpPr>
          <p:nvPr/>
        </p:nvCxnSpPr>
        <p:spPr>
          <a:xfrm>
            <a:off x="1761985" y="-295836"/>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542155-F3CA-49BA-BC96-74FDA2CA4525}"/>
              </a:ext>
            </a:extLst>
          </p:cNvPr>
          <p:cNvCxnSpPr>
            <a:cxnSpLocks/>
          </p:cNvCxnSpPr>
          <p:nvPr/>
        </p:nvCxnSpPr>
        <p:spPr>
          <a:xfrm>
            <a:off x="2503857" y="-284695"/>
            <a:ext cx="0" cy="77724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Avatar">
            <a:extLst>
              <a:ext uri="{FF2B5EF4-FFF2-40B4-BE49-F238E27FC236}">
                <a16:creationId xmlns:a16="http://schemas.microsoft.com/office/drawing/2014/main" id="{26F5CC36-4C87-4CE8-82C0-E9C46B5F0F3A}"/>
              </a:ext>
            </a:extLst>
          </p:cNvPr>
          <p:cNvSpPr/>
          <p:nvPr/>
        </p:nvSpPr>
        <p:spPr>
          <a:xfrm>
            <a:off x="2019003" y="446011"/>
            <a:ext cx="998458" cy="998458"/>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4C6C8EEF45DBF648EBB5EF25167068428C2EDACCD599CFA478F8190DC4574627">
            <a:hlinkClick r:id="" action="ppaction://media"/>
            <a:extLst>
              <a:ext uri="{FF2B5EF4-FFF2-40B4-BE49-F238E27FC236}">
                <a16:creationId xmlns:a16="http://schemas.microsoft.com/office/drawing/2014/main" id="{3D84E2E0-42FD-FE01-4970-461D68505A09}"/>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9"/>
          <a:stretch>
            <a:fillRect/>
          </a:stretch>
        </p:blipFill>
        <p:spPr>
          <a:xfrm>
            <a:off x="1270000" y="-1270000"/>
            <a:ext cx="609600" cy="609600"/>
          </a:xfrm>
          <a:prstGeom prst="rect">
            <a:avLst/>
          </a:prstGeom>
        </p:spPr>
      </p:pic>
      <p:pic>
        <p:nvPicPr>
          <p:cNvPr id="3" name="StorySpacerSoundv1">
            <a:hlinkClick r:id="" action="ppaction://media"/>
            <a:extLst>
              <a:ext uri="{FF2B5EF4-FFF2-40B4-BE49-F238E27FC236}">
                <a16:creationId xmlns:a16="http://schemas.microsoft.com/office/drawing/2014/main" id="{F5DD25CD-3557-5C53-8E94-36EDFECDAEA6}"/>
              </a:ext>
            </a:extLst>
          </p:cNvPr>
          <p:cNvPicPr>
            <a:picLocks noChangeAspect="1"/>
          </p:cNvPicPr>
          <p:nvPr>
            <a:audioFile r:link="rId5"/>
            <p:extLst>
              <p:ext uri="{DAA4B4D4-6D71-4841-9C94-3DE7FCFB9230}">
                <p14:media xmlns:p14="http://schemas.microsoft.com/office/powerpoint/2010/main" r:embed="rId4" r:link="rId6"/>
              </p:ext>
            </p:extLst>
          </p:nvPr>
        </p:nvPicPr>
        <p:blipFill>
          <a:blip r:embed="rId9"/>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109611650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42"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0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DC71DF-7D79-4C25-818F-3F79C05A557E}"/>
              </a:ext>
            </a:extLst>
          </p:cNvPr>
          <p:cNvSpPr/>
          <p:nvPr/>
        </p:nvSpPr>
        <p:spPr>
          <a:xfrm>
            <a:off x="-190500" y="-13970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3B9A810-7754-4B3F-A0B5-2521D17E3821}"/>
              </a:ext>
            </a:extLst>
          </p:cNvPr>
          <p:cNvSpPr txBox="1"/>
          <p:nvPr/>
        </p:nvSpPr>
        <p:spPr>
          <a:xfrm>
            <a:off x="9971313" y="3130067"/>
            <a:ext cx="1161143" cy="1107996"/>
          </a:xfrm>
          <a:prstGeom prst="rect">
            <a:avLst/>
          </a:prstGeom>
          <a:noFill/>
        </p:spPr>
        <p:txBody>
          <a:bodyPr wrap="square">
            <a:spAutoFit/>
          </a:bodyPr>
          <a:lstStyle/>
          <a:p>
            <a:pPr algn="l"/>
            <a:r>
              <a:rPr lang="en-US" sz="6600" b="0" i="0" u="sng" dirty="0">
                <a:solidFill>
                  <a:srgbClr val="1A0DAB"/>
                </a:solidFill>
                <a:effectLst/>
                <a:latin typeface="Roboto" panose="02000000000000000000" pitchFamily="2" charset="0"/>
                <a:hlinkClick r:id="rId3"/>
              </a:rPr>
              <a:t>🔔</a:t>
            </a:r>
          </a:p>
        </p:txBody>
      </p:sp>
      <p:sp>
        <p:nvSpPr>
          <p:cNvPr id="21" name="Rectangle 20">
            <a:extLst>
              <a:ext uri="{FF2B5EF4-FFF2-40B4-BE49-F238E27FC236}">
                <a16:creationId xmlns:a16="http://schemas.microsoft.com/office/drawing/2014/main" id="{1896218A-E1FB-4071-B77C-C3C10601075A}"/>
              </a:ext>
            </a:extLst>
          </p:cNvPr>
          <p:cNvSpPr/>
          <p:nvPr/>
        </p:nvSpPr>
        <p:spPr>
          <a:xfrm>
            <a:off x="3323771" y="2791328"/>
            <a:ext cx="5544457" cy="1524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schemeClr val="bg1"/>
                </a:solidFill>
              </a:rPr>
              <a:t>Subscribe</a:t>
            </a:r>
            <a:endParaRPr lang="en-US" dirty="0"/>
          </a:p>
        </p:txBody>
      </p:sp>
      <p:sp>
        <p:nvSpPr>
          <p:cNvPr id="82" name="TextBox 81">
            <a:extLst>
              <a:ext uri="{FF2B5EF4-FFF2-40B4-BE49-F238E27FC236}">
                <a16:creationId xmlns:a16="http://schemas.microsoft.com/office/drawing/2014/main" id="{92E771B4-28CF-4B34-9D6B-D65976496C1D}"/>
              </a:ext>
            </a:extLst>
          </p:cNvPr>
          <p:cNvSpPr txBox="1"/>
          <p:nvPr/>
        </p:nvSpPr>
        <p:spPr>
          <a:xfrm>
            <a:off x="892630" y="3130067"/>
            <a:ext cx="1132114" cy="1107996"/>
          </a:xfrm>
          <a:prstGeom prst="rect">
            <a:avLst/>
          </a:prstGeom>
          <a:noFill/>
        </p:spPr>
        <p:txBody>
          <a:bodyPr wrap="square">
            <a:spAutoFit/>
          </a:bodyPr>
          <a:lstStyle/>
          <a:p>
            <a:r>
              <a:rPr lang="en-US" sz="6600" b="1" i="0" dirty="0">
                <a:solidFill>
                  <a:srgbClr val="202124"/>
                </a:solidFill>
                <a:effectLst/>
                <a:latin typeface="Roboto" panose="020B0604020202020204" pitchFamily="2" charset="0"/>
              </a:rPr>
              <a:t>👍</a:t>
            </a:r>
            <a:endParaRPr lang="en-US" sz="6600" dirty="0"/>
          </a:p>
        </p:txBody>
      </p:sp>
    </p:spTree>
    <p:extLst>
      <p:ext uri="{BB962C8B-B14F-4D97-AF65-F5344CB8AC3E}">
        <p14:creationId xmlns:p14="http://schemas.microsoft.com/office/powerpoint/2010/main" val="154892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1413063"/>
            <a:ext cx="9206347" cy="461665"/>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talking toaster recited Shakespeare while making toast.</a:t>
            </a:r>
            <a:endParaRPr lang="en-US" sz="2400" b="1" dirty="0">
              <a:solidFill>
                <a:srgbClr val="00B050"/>
              </a:solidFill>
              <a:latin typeface="Arial" panose="020B0604020202020204" pitchFamily="34" charset="0"/>
              <a:cs typeface="Arial" panose="020B0604020202020204" pitchFamily="34" charset="0"/>
            </a:endParaRPr>
          </a:p>
        </p:txBody>
      </p:sp>
      <p:sp>
        <p:nvSpPr>
          <p:cNvPr id="2" name="Credit">
            <a:extLst>
              <a:ext uri="{FF2B5EF4-FFF2-40B4-BE49-F238E27FC236}">
                <a16:creationId xmlns:a16="http://schemas.microsoft.com/office/drawing/2014/main" id="{6115F795-7FD1-4CBF-82DB-2F74A0DDE246}"/>
              </a:ext>
            </a:extLst>
          </p:cNvPr>
          <p:cNvSpPr txBox="1"/>
          <p:nvPr/>
        </p:nvSpPr>
        <p:spPr>
          <a:xfrm>
            <a:off x="2540674" y="571431"/>
            <a:ext cx="7034449" cy="584775"/>
          </a:xfrm>
          <a:prstGeom prst="rect">
            <a:avLst/>
          </a:prstGeom>
          <a:noFill/>
        </p:spPr>
        <p:txBody>
          <a:bodyPr wrap="square" rtlCol="0">
            <a:spAutoFit/>
          </a:bodyPr>
          <a:lstStyle/>
          <a:p>
            <a:r>
              <a:rPr lang="en-US" sz="3200">
                <a:solidFill>
                  <a:srgbClr val="4472C4"/>
                </a:solidFill>
              </a:rPr>
              <a:t>RandomUserName12345</a:t>
            </a:r>
            <a:endParaRPr lang="en-US" sz="3200" dirty="0">
              <a:solidFill>
                <a:srgbClr val="4472C4"/>
              </a:solidFill>
            </a:endParaRPr>
          </a:p>
        </p:txBody>
      </p:sp>
      <p:sp>
        <p:nvSpPr>
          <p:cNvPr id="3" name="Avatar">
            <a:extLst>
              <a:ext uri="{FF2B5EF4-FFF2-40B4-BE49-F238E27FC236}">
                <a16:creationId xmlns:a16="http://schemas.microsoft.com/office/drawing/2014/main" id="{1B3EF88F-3BC7-4D92-AF1B-F2CB6C421585}"/>
              </a:ext>
            </a:extLst>
          </p:cNvPr>
          <p:cNvSpPr/>
          <p:nvPr/>
        </p:nvSpPr>
        <p:spPr>
          <a:xfrm>
            <a:off x="1544568" y="437685"/>
            <a:ext cx="852268" cy="85226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1B1255140B537F6E7628988B74E1C81DDC8534467DB014CAD782BB84A267663">
            <a:hlinkClick r:id="" action="ppaction://media"/>
            <a:extLst>
              <a:ext uri="{FF2B5EF4-FFF2-40B4-BE49-F238E27FC236}">
                <a16:creationId xmlns:a16="http://schemas.microsoft.com/office/drawing/2014/main" id="{6F7AD89C-0758-9385-EE9C-FBB22A4EC7CC}"/>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47449509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0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1413063"/>
            <a:ext cx="9206347" cy="830997"/>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talking toaster recited Shakespeare while making toast. The ninja penguin stealthily stole all the ice cream from the freezer.</a:t>
            </a:r>
            <a:endParaRPr lang="en-US" sz="2400" b="1" dirty="0">
              <a:solidFill>
                <a:srgbClr val="00B050"/>
              </a:solidFill>
              <a:latin typeface="Arial" panose="020B0604020202020204" pitchFamily="34" charset="0"/>
              <a:cs typeface="Arial" panose="020B0604020202020204" pitchFamily="34" charset="0"/>
            </a:endParaRPr>
          </a:p>
        </p:txBody>
      </p:sp>
      <p:sp>
        <p:nvSpPr>
          <p:cNvPr id="2" name="Credit">
            <a:extLst>
              <a:ext uri="{FF2B5EF4-FFF2-40B4-BE49-F238E27FC236}">
                <a16:creationId xmlns:a16="http://schemas.microsoft.com/office/drawing/2014/main" id="{6115F795-7FD1-4CBF-82DB-2F74A0DDE246}"/>
              </a:ext>
            </a:extLst>
          </p:cNvPr>
          <p:cNvSpPr txBox="1"/>
          <p:nvPr/>
        </p:nvSpPr>
        <p:spPr>
          <a:xfrm>
            <a:off x="2540674" y="571431"/>
            <a:ext cx="7034449" cy="584775"/>
          </a:xfrm>
          <a:prstGeom prst="rect">
            <a:avLst/>
          </a:prstGeom>
          <a:noFill/>
        </p:spPr>
        <p:txBody>
          <a:bodyPr wrap="square" rtlCol="0">
            <a:spAutoFit/>
          </a:bodyPr>
          <a:lstStyle/>
          <a:p>
            <a:r>
              <a:rPr lang="en-US" sz="3200">
                <a:solidFill>
                  <a:srgbClr val="4472C4"/>
                </a:solidFill>
              </a:rPr>
              <a:t>RandomUserName12345</a:t>
            </a:r>
            <a:endParaRPr lang="en-US" sz="3200" dirty="0">
              <a:solidFill>
                <a:srgbClr val="4472C4"/>
              </a:solidFill>
            </a:endParaRPr>
          </a:p>
        </p:txBody>
      </p:sp>
      <p:sp>
        <p:nvSpPr>
          <p:cNvPr id="3" name="Avatar">
            <a:extLst>
              <a:ext uri="{FF2B5EF4-FFF2-40B4-BE49-F238E27FC236}">
                <a16:creationId xmlns:a16="http://schemas.microsoft.com/office/drawing/2014/main" id="{1B3EF88F-3BC7-4D92-AF1B-F2CB6C421585}"/>
              </a:ext>
            </a:extLst>
          </p:cNvPr>
          <p:cNvSpPr/>
          <p:nvPr/>
        </p:nvSpPr>
        <p:spPr>
          <a:xfrm>
            <a:off x="1544568" y="437685"/>
            <a:ext cx="852268" cy="85226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00E7336618736D014E128A92AB8333D099F44616A7CDDF238FC36401FB8A2A52">
            <a:hlinkClick r:id="" action="ppaction://media"/>
            <a:extLst>
              <a:ext uri="{FF2B5EF4-FFF2-40B4-BE49-F238E27FC236}">
                <a16:creationId xmlns:a16="http://schemas.microsoft.com/office/drawing/2014/main" id="{D589D791-A2C1-5781-4A83-161CD6481ADD}"/>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353134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0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1413063"/>
            <a:ext cx="9206347" cy="1569660"/>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talking toaster recited Shakespeare while making toast. The ninja penguin stealthily stole all the ice cream from the freezer. The flying saucer landed, and out stepped a group of tap-dancing aliens.</a:t>
            </a:r>
            <a:endParaRPr lang="en-US" sz="2400" b="1" dirty="0">
              <a:solidFill>
                <a:srgbClr val="00B050"/>
              </a:solidFill>
              <a:latin typeface="Arial" panose="020B0604020202020204" pitchFamily="34" charset="0"/>
              <a:cs typeface="Arial" panose="020B0604020202020204" pitchFamily="34" charset="0"/>
            </a:endParaRPr>
          </a:p>
        </p:txBody>
      </p:sp>
      <p:sp>
        <p:nvSpPr>
          <p:cNvPr id="2" name="Credit">
            <a:extLst>
              <a:ext uri="{FF2B5EF4-FFF2-40B4-BE49-F238E27FC236}">
                <a16:creationId xmlns:a16="http://schemas.microsoft.com/office/drawing/2014/main" id="{6115F795-7FD1-4CBF-82DB-2F74A0DDE246}"/>
              </a:ext>
            </a:extLst>
          </p:cNvPr>
          <p:cNvSpPr txBox="1"/>
          <p:nvPr/>
        </p:nvSpPr>
        <p:spPr>
          <a:xfrm>
            <a:off x="2540674" y="571431"/>
            <a:ext cx="7034449" cy="584775"/>
          </a:xfrm>
          <a:prstGeom prst="rect">
            <a:avLst/>
          </a:prstGeom>
          <a:noFill/>
        </p:spPr>
        <p:txBody>
          <a:bodyPr wrap="square" rtlCol="0">
            <a:spAutoFit/>
          </a:bodyPr>
          <a:lstStyle/>
          <a:p>
            <a:r>
              <a:rPr lang="en-US" sz="3200">
                <a:solidFill>
                  <a:srgbClr val="4472C4"/>
                </a:solidFill>
              </a:rPr>
              <a:t>RandomUserName12345</a:t>
            </a:r>
            <a:endParaRPr lang="en-US" sz="3200" dirty="0">
              <a:solidFill>
                <a:srgbClr val="4472C4"/>
              </a:solidFill>
            </a:endParaRPr>
          </a:p>
        </p:txBody>
      </p:sp>
      <p:sp>
        <p:nvSpPr>
          <p:cNvPr id="3" name="Avatar">
            <a:extLst>
              <a:ext uri="{FF2B5EF4-FFF2-40B4-BE49-F238E27FC236}">
                <a16:creationId xmlns:a16="http://schemas.microsoft.com/office/drawing/2014/main" id="{1B3EF88F-3BC7-4D92-AF1B-F2CB6C421585}"/>
              </a:ext>
            </a:extLst>
          </p:cNvPr>
          <p:cNvSpPr/>
          <p:nvPr/>
        </p:nvSpPr>
        <p:spPr>
          <a:xfrm>
            <a:off x="1544568" y="437685"/>
            <a:ext cx="852268" cy="85226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56F6199AAFD35A62F77A1628D048C3135EB8291390C3BF34D5315A3020F0434">
            <a:hlinkClick r:id="" action="ppaction://media"/>
            <a:extLst>
              <a:ext uri="{FF2B5EF4-FFF2-40B4-BE49-F238E27FC236}">
                <a16:creationId xmlns:a16="http://schemas.microsoft.com/office/drawing/2014/main" id="{ADE67BA9-0A79-258F-27A0-1B9FB00E2E29}"/>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279446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8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1413063"/>
            <a:ext cx="9206347" cy="1569660"/>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talking toaster recited Shakespeare while making toast. The ninja penguin stealthily stole all the ice cream from the freezer. The flying saucer landed, and out stepped a group of tap-dancing aliens. My pet rock challenged me to a staring contest and won.</a:t>
            </a:r>
            <a:endParaRPr lang="en-US" sz="2400" b="1" dirty="0">
              <a:solidFill>
                <a:srgbClr val="00B050"/>
              </a:solidFill>
              <a:latin typeface="Arial" panose="020B0604020202020204" pitchFamily="34" charset="0"/>
              <a:cs typeface="Arial" panose="020B0604020202020204" pitchFamily="34" charset="0"/>
            </a:endParaRPr>
          </a:p>
        </p:txBody>
      </p:sp>
      <p:sp>
        <p:nvSpPr>
          <p:cNvPr id="2" name="Credit">
            <a:extLst>
              <a:ext uri="{FF2B5EF4-FFF2-40B4-BE49-F238E27FC236}">
                <a16:creationId xmlns:a16="http://schemas.microsoft.com/office/drawing/2014/main" id="{6115F795-7FD1-4CBF-82DB-2F74A0DDE246}"/>
              </a:ext>
            </a:extLst>
          </p:cNvPr>
          <p:cNvSpPr txBox="1"/>
          <p:nvPr/>
        </p:nvSpPr>
        <p:spPr>
          <a:xfrm>
            <a:off x="2540674" y="571431"/>
            <a:ext cx="7034449" cy="584775"/>
          </a:xfrm>
          <a:prstGeom prst="rect">
            <a:avLst/>
          </a:prstGeom>
          <a:noFill/>
        </p:spPr>
        <p:txBody>
          <a:bodyPr wrap="square" rtlCol="0">
            <a:spAutoFit/>
          </a:bodyPr>
          <a:lstStyle/>
          <a:p>
            <a:r>
              <a:rPr lang="en-US" sz="3200">
                <a:solidFill>
                  <a:srgbClr val="4472C4"/>
                </a:solidFill>
              </a:rPr>
              <a:t>RandomUserName12345</a:t>
            </a:r>
            <a:endParaRPr lang="en-US" sz="3200" dirty="0">
              <a:solidFill>
                <a:srgbClr val="4472C4"/>
              </a:solidFill>
            </a:endParaRPr>
          </a:p>
        </p:txBody>
      </p:sp>
      <p:sp>
        <p:nvSpPr>
          <p:cNvPr id="3" name="Avatar">
            <a:extLst>
              <a:ext uri="{FF2B5EF4-FFF2-40B4-BE49-F238E27FC236}">
                <a16:creationId xmlns:a16="http://schemas.microsoft.com/office/drawing/2014/main" id="{1B3EF88F-3BC7-4D92-AF1B-F2CB6C421585}"/>
              </a:ext>
            </a:extLst>
          </p:cNvPr>
          <p:cNvSpPr/>
          <p:nvPr/>
        </p:nvSpPr>
        <p:spPr>
          <a:xfrm>
            <a:off x="1544568" y="437685"/>
            <a:ext cx="852268" cy="85226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D452D426175A0C14DB0421DF429F3EC8924F894232414C162404367551C66CF">
            <a:hlinkClick r:id="" action="ppaction://media"/>
            <a:extLst>
              <a:ext uri="{FF2B5EF4-FFF2-40B4-BE49-F238E27FC236}">
                <a16:creationId xmlns:a16="http://schemas.microsoft.com/office/drawing/2014/main" id="{1769F1C2-D3C2-DD86-3347-3D21484009EC}"/>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6"/>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41197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7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981739"/>
            <a:ext cx="9206347" cy="830997"/>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sneezing book catapulted its pages across the room during storytime.</a:t>
            </a:r>
            <a:endParaRPr lang="en-US" sz="2400" b="0" i="0" dirty="0">
              <a:solidFill>
                <a:srgbClr val="00B050"/>
              </a:solidFill>
              <a:effectLst/>
              <a:latin typeface="Arial" panose="020B0604020202020204" pitchFamily="34" charset="0"/>
              <a:cs typeface="Arial" panose="020B0604020202020204" pitchFamily="34" charset="0"/>
            </a:endParaRPr>
          </a:p>
        </p:txBody>
      </p:sp>
      <p:pic>
        <p:nvPicPr>
          <p:cNvPr id="2" name="B20A3DC6CDAFD2F87298580E95DE98F682F87729B6A986FC0745519509D2820A">
            <a:hlinkClick r:id="" action="ppaction://media"/>
            <a:extLst>
              <a:ext uri="{FF2B5EF4-FFF2-40B4-BE49-F238E27FC236}">
                <a16:creationId xmlns:a16="http://schemas.microsoft.com/office/drawing/2014/main" id="{2E4BDB7C-4D4D-2B00-0462-6AE63DF8A58E}"/>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5"/>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373661876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4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981739"/>
            <a:ext cx="9206347" cy="1200329"/>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sneezing book catapulted its pages across the room during storytime. The singing tree serenaded the forest with its favorite pop songs.</a:t>
            </a:r>
            <a:endParaRPr lang="en-US" sz="2400" b="0" i="0" dirty="0">
              <a:solidFill>
                <a:srgbClr val="00B050"/>
              </a:solidFill>
              <a:effectLst/>
              <a:latin typeface="Arial" panose="020B0604020202020204" pitchFamily="34" charset="0"/>
              <a:cs typeface="Arial" panose="020B0604020202020204" pitchFamily="34" charset="0"/>
            </a:endParaRPr>
          </a:p>
        </p:txBody>
      </p:sp>
      <p:pic>
        <p:nvPicPr>
          <p:cNvPr id="2" name="38B8BA6A235A19AE46E701698B2A3586A8D1C4FA280B25FCD338A754C3200554">
            <a:hlinkClick r:id="" action="ppaction://media"/>
            <a:extLst>
              <a:ext uri="{FF2B5EF4-FFF2-40B4-BE49-F238E27FC236}">
                <a16:creationId xmlns:a16="http://schemas.microsoft.com/office/drawing/2014/main" id="{5F6426EF-A53E-9E5D-4868-064E973199BF}"/>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5"/>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42341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4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64AB4-65A1-439C-A6FB-B6E078466F60}"/>
              </a:ext>
            </a:extLst>
          </p:cNvPr>
          <p:cNvSpPr/>
          <p:nvPr/>
        </p:nvSpPr>
        <p:spPr>
          <a:xfrm>
            <a:off x="-190501" y="-120650"/>
            <a:ext cx="12496800" cy="7099300"/>
          </a:xfrm>
          <a:prstGeom prst="rect">
            <a:avLst/>
          </a:prstGeom>
          <a:solidFill>
            <a:srgbClr val="3236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JokeText">
            <a:extLst>
              <a:ext uri="{FF2B5EF4-FFF2-40B4-BE49-F238E27FC236}">
                <a16:creationId xmlns:a16="http://schemas.microsoft.com/office/drawing/2014/main" id="{78720151-EFFE-45CA-9E6F-3DBFD1669654}"/>
              </a:ext>
            </a:extLst>
          </p:cNvPr>
          <p:cNvSpPr txBox="1"/>
          <p:nvPr/>
        </p:nvSpPr>
        <p:spPr>
          <a:xfrm>
            <a:off x="1662544" y="981739"/>
            <a:ext cx="9206347" cy="1569660"/>
          </a:xfrm>
          <a:prstGeom prst="rect">
            <a:avLst/>
          </a:prstGeom>
          <a:noFill/>
        </p:spPr>
        <p:txBody>
          <a:bodyPr wrap="square" rtlCol="0">
            <a:spAutoFit/>
          </a:bodyPr>
          <a:lstStyle/>
          <a:p>
            <a:r>
              <a:rPr lang="en-US" sz="2400" b="0" i="0">
                <a:solidFill>
                  <a:srgbClr val="00B050"/>
                </a:solidFill>
                <a:effectLst/>
                <a:latin typeface="Arial" panose="020B0604020202020204" pitchFamily="34" charset="0"/>
                <a:cs typeface="Arial" panose="020B0604020202020204" pitchFamily="34" charset="0"/>
              </a:rPr>
              <a:t>The sneezing book catapulted its pages across the room during storytime. The singing tree serenaded the forest with its favorite pop songs. In the superhero convention, Captain Banana and Wonder Pickle saved the day.</a:t>
            </a:r>
            <a:endParaRPr lang="en-US" sz="2400" b="0" i="0" dirty="0">
              <a:solidFill>
                <a:srgbClr val="00B050"/>
              </a:solidFill>
              <a:effectLst/>
              <a:latin typeface="Arial" panose="020B0604020202020204" pitchFamily="34" charset="0"/>
              <a:cs typeface="Arial" panose="020B0604020202020204" pitchFamily="34" charset="0"/>
            </a:endParaRPr>
          </a:p>
        </p:txBody>
      </p:sp>
      <p:pic>
        <p:nvPicPr>
          <p:cNvPr id="2" name="6CFF6599F8C5BA394B57B370033A5CE327893779C7C35B665485491269BFDA83">
            <a:hlinkClick r:id="" action="ppaction://media"/>
            <a:extLst>
              <a:ext uri="{FF2B5EF4-FFF2-40B4-BE49-F238E27FC236}">
                <a16:creationId xmlns:a16="http://schemas.microsoft.com/office/drawing/2014/main" id="{A8ED5868-0E23-C01A-21F1-42810B2D4E92}"/>
              </a:ext>
            </a:extLst>
          </p:cNvPr>
          <p:cNvPicPr>
            <a:picLocks noChangeAspect="1"/>
          </p:cNvPicPr>
          <p:nvPr>
            <a:audioFile r:link="rId2"/>
            <p:extLst>
              <p:ext uri="{DAA4B4D4-6D71-4841-9C94-3DE7FCFB9230}">
                <p14:media xmlns:p14="http://schemas.microsoft.com/office/powerpoint/2010/main" r:embed="rId1" r:link="rId3"/>
              </p:ext>
            </p:extLst>
          </p:nvPr>
        </p:nvPicPr>
        <p:blipFill>
          <a:blip r:embed="rId5"/>
          <a:stretch>
            <a:fillRect/>
          </a:stretch>
        </p:blipFill>
        <p:spPr>
          <a:xfrm>
            <a:off x="1270000" y="-1270000"/>
            <a:ext cx="609600" cy="609600"/>
          </a:xfrm>
          <a:prstGeom prst="rect">
            <a:avLst/>
          </a:prstGeom>
        </p:spPr>
      </p:pic>
    </p:spTree>
    <p:extLst>
      <p:ext uri="{BB962C8B-B14F-4D97-AF65-F5344CB8AC3E}">
        <p14:creationId xmlns:p14="http://schemas.microsoft.com/office/powerpoint/2010/main" val="411117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1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1177</Words>
  <Application>Microsoft Office PowerPoint</Application>
  <PresentationFormat>Widescreen</PresentationFormat>
  <Paragraphs>57</Paragraphs>
  <Slides>27</Slides>
  <Notes>3</Notes>
  <HiddenSlides>0</HiddenSlides>
  <MMClips>39</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Calibri Light</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Merchant</dc:creator>
  <cp:lastModifiedBy>Matthew Merchant</cp:lastModifiedBy>
  <cp:revision>2</cp:revision>
  <dcterms:created xsi:type="dcterms:W3CDTF">2023-07-31T00:02:58Z</dcterms:created>
  <dcterms:modified xsi:type="dcterms:W3CDTF">2023-07-31T00:04:26Z</dcterms:modified>
</cp:coreProperties>
</file>