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2EB63-D90F-4E3A-82AC-6B209DDACF1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6A29E-6AB4-49FB-964C-2D88262F2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6A29E-6AB4-49FB-964C-2D88262F2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4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FC72-E66C-467E-B411-DFD5ACC8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7631-5884-4634-B53F-CD771CA1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08466-BF9E-47E2-B2E8-B72F8839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2335-2461-4F44-B6FD-E116B533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776F-3E07-4C18-9610-35E39975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C2F9-6611-4783-AE3C-CD001934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4D149-BADF-4471-898F-0C230CBE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A45AF-08EC-490B-969B-5875F71C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73BE-9E09-4EBA-8360-78BE61A9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3D56-DE59-4FA0-99A6-C3BEE398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470F7-7D25-459F-BD65-332F6BC69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461AA-5841-474A-9B89-59A34116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22DA-291C-46D7-A6A1-E95BF39E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B958-1E79-4E27-B9F4-F4033BFD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F05F-7736-4329-B82E-C09A2C4A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20AF-139B-4B0F-ADFB-2DFDE14F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26BF-8EA7-4F02-B7E3-75A0E905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4D6E-9F66-4626-B3ED-903E8032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A0FF-8D45-457D-95A9-FDFB6227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250B-2880-4C82-8D5C-E9695B0F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225-B164-49FA-A8D2-0716DB03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AAAA-9D55-4BB9-9B75-A835C22F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8FBE5-77F9-494B-8ABC-95F805CD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B324A-87E1-4642-AD65-3DD29F53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CDD5E-0757-405E-9500-C1734D1C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2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4C0A-A0E3-4AFF-91B0-E66A987F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E1A7-21E1-4655-9A9B-9AC281278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DF2BB-8F66-406F-A238-544AFDFB5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00CEA-87A6-4A3F-8924-802C5C2F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01A6F-F412-4A65-80CD-C3B2B1AF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C7415-5B25-46F8-9A41-4DC599DE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8F56-81BA-4982-B6C3-19BED934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BBCD0-42F3-498C-AA75-66AB03CB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F1196-A1E1-4050-8954-4B300C5E4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45414-9817-499A-936C-3BED1E647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A8856-F08B-44F7-861D-62AD76575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5F5BE-EC27-446D-910B-ABF0B624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6BA0A-5F59-4879-A865-003C9721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6B241-EFFD-4D2A-A844-D3D9CC24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12F5-096F-41E6-A956-CFA595ED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E1E16-2F0B-489D-9EEA-B5598628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7573D-2876-4A66-A098-A8CD3E98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C4339-D5F0-4A74-92BC-ACC40BBC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5ACA5-A86F-457B-AF64-C62B2A8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1D30D-6B62-4F9C-AD6A-8B6F0FD3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B6CEC-BBB4-4044-90CB-9A2DAB4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2192-24F9-4A0F-BE15-4925C005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2548-59A7-4B3B-B4F4-4EB45928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1DB3C-8E64-44CA-AA2D-258B880C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8CD5-8E6D-444C-8749-ABDFA784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E8DA7-82C6-4E28-991E-6BC0D443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EAFB7-44D8-4C1A-A4C4-4E32C0C6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9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0F64-1F51-498E-9D11-B18DD9E3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B311B-AC61-45FB-9FD5-3EB90B4CE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CD971-AB13-47A3-AED1-B0846C0A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EC70E-66E9-4E5F-97E7-1381192B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03B4D-1680-4C30-B950-417C37D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25D44-0863-4AC9-AD2C-FC47A233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6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EACAC-76B9-4993-B9D9-9998321D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B7EC0-4592-449E-ADEA-03187B4B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BD57-0BF0-418F-B92A-483F834F3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14D1-BA16-41CE-9062-C32F5DFF11C0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60A1-91B5-4E90-8A81-0EE0244EF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E2FD-7209-41FD-8D5F-C29842186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5388-3E07-4BA2-A538-CDE765038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8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bel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DC71DF-7D79-4C25-818F-3F79C05A557E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9A810-7754-4B3F-A0B5-2521D17E3821}"/>
              </a:ext>
            </a:extLst>
          </p:cNvPr>
          <p:cNvSpPr txBox="1"/>
          <p:nvPr/>
        </p:nvSpPr>
        <p:spPr>
          <a:xfrm>
            <a:off x="9971313" y="3130067"/>
            <a:ext cx="11611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600" b="0" i="0" u="sng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3"/>
              </a:rPr>
              <a:t>🔔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6218A-E1FB-4071-B77C-C3C10601075A}"/>
              </a:ext>
            </a:extLst>
          </p:cNvPr>
          <p:cNvSpPr/>
          <p:nvPr/>
        </p:nvSpPr>
        <p:spPr>
          <a:xfrm>
            <a:off x="3323771" y="2791328"/>
            <a:ext cx="5544457" cy="152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Subscribe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E771B4-28CF-4B34-9D6B-D65976496C1D}"/>
              </a:ext>
            </a:extLst>
          </p:cNvPr>
          <p:cNvSpPr txBox="1"/>
          <p:nvPr/>
        </p:nvSpPr>
        <p:spPr>
          <a:xfrm>
            <a:off x="892630" y="3130067"/>
            <a:ext cx="11321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👍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957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9</cp:revision>
  <dcterms:created xsi:type="dcterms:W3CDTF">2021-08-17T16:45:13Z</dcterms:created>
  <dcterms:modified xsi:type="dcterms:W3CDTF">2022-03-30T17:26:18Z</dcterms:modified>
</cp:coreProperties>
</file>