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9DADCE-226A-49BC-A6F8-D2940BF7DD01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332509" y="462469"/>
            <a:ext cx="920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6547FAC-A628-4F91-B0FC-35914A279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5181" y="-1225243"/>
            <a:ext cx="487363" cy="487362"/>
          </a:xfrm>
          <a:prstGeom prst="rect">
            <a:avLst/>
          </a:prstGeom>
        </p:spPr>
      </p:pic>
      <p:pic>
        <p:nvPicPr>
          <p:cNvPr id="8" name="SpacerSoundv1">
            <a:hlinkClick r:id="" action="ppaction://media"/>
            <a:extLst>
              <a:ext uri="{FF2B5EF4-FFF2-40B4-BE49-F238E27FC236}">
                <a16:creationId xmlns:a16="http://schemas.microsoft.com/office/drawing/2014/main" id="{92050161-16A3-49CC-B836-CB5A8C61D9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6425" y="-1224232"/>
            <a:ext cx="487363" cy="487362"/>
          </a:xfrm>
          <a:prstGeom prst="rect">
            <a:avLst/>
          </a:prstGeom>
        </p:spPr>
      </p:pic>
      <p:pic>
        <p:nvPicPr>
          <p:cNvPr id="9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E0DAE8D-ACA4-435C-88F5-2F570CDC2D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65425" y="-1257128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1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332509" y="462469"/>
            <a:ext cx="920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122</Words>
  <Application>Microsoft Office PowerPoint</Application>
  <PresentationFormat>Widescreen</PresentationFormat>
  <Paragraphs>4</Paragraphs>
  <Slides>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26</cp:revision>
  <dcterms:created xsi:type="dcterms:W3CDTF">2021-08-12T20:06:23Z</dcterms:created>
  <dcterms:modified xsi:type="dcterms:W3CDTF">2022-04-15T01:04:05Z</dcterms:modified>
</cp:coreProperties>
</file>