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364AB4-65A1-439C-A6FB-B6E078466F60}"/>
              </a:ext>
            </a:extLst>
          </p:cNvPr>
          <p:cNvSpPr/>
          <p:nvPr/>
        </p:nvSpPr>
        <p:spPr>
          <a:xfrm>
            <a:off x="-190501" y="-12065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981739"/>
            <a:ext cx="9206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comhhhhhh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33</cp:revision>
  <dcterms:created xsi:type="dcterms:W3CDTF">2021-08-12T20:06:23Z</dcterms:created>
  <dcterms:modified xsi:type="dcterms:W3CDTF">2022-04-16T20:16:21Z</dcterms:modified>
</cp:coreProperties>
</file>