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rchant" userId="cbc2d4a7e8ae59fe" providerId="LiveId" clId="{A163F60E-5D42-4733-BD74-FE477D54B6CC}"/>
    <pc:docChg chg="undo custSel addSld delSld modSld">
      <pc:chgData name="Matthew Merchant" userId="cbc2d4a7e8ae59fe" providerId="LiveId" clId="{A163F60E-5D42-4733-BD74-FE477D54B6CC}" dt="2021-08-17T16:06:12.257" v="204" actId="2696"/>
      <pc:docMkLst>
        <pc:docMk/>
      </pc:docMkLst>
      <pc:sldChg chg="addSp delSp modSp del mod modTransition setBg">
        <pc:chgData name="Matthew Merchant" userId="cbc2d4a7e8ae59fe" providerId="LiveId" clId="{A163F60E-5D42-4733-BD74-FE477D54B6CC}" dt="2021-08-17T00:42:18.913" v="151" actId="2696"/>
        <pc:sldMkLst>
          <pc:docMk/>
          <pc:sldMk cId="3246736345" sldId="256"/>
        </pc:sldMkLst>
        <pc:spChg chg="add del mod">
          <ac:chgData name="Matthew Merchant" userId="cbc2d4a7e8ae59fe" providerId="LiveId" clId="{A163F60E-5D42-4733-BD74-FE477D54B6CC}" dt="2021-08-17T00:39:20.131" v="124" actId="21"/>
          <ac:spMkLst>
            <pc:docMk/>
            <pc:sldMk cId="3246736345" sldId="256"/>
            <ac:spMk id="4" creationId="{0F53F235-DADE-4457-9D45-967620EB6404}"/>
          </ac:spMkLst>
        </pc:spChg>
        <pc:spChg chg="mod">
          <ac:chgData name="Matthew Merchant" userId="cbc2d4a7e8ae59fe" providerId="LiveId" clId="{A163F60E-5D42-4733-BD74-FE477D54B6CC}" dt="2021-08-15T20:32:44.920" v="98" actId="1036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163F60E-5D42-4733-BD74-FE477D54B6CC}" dt="2021-08-17T00:39:46.595" v="128"/>
          <ac:spMkLst>
            <pc:docMk/>
            <pc:sldMk cId="3246736345" sldId="256"/>
            <ac:spMk id="9" creationId="{9FF28EED-DA54-4EDA-9742-832BD89BD638}"/>
          </ac:spMkLst>
        </pc:spChg>
      </pc:sldChg>
      <pc:sldChg chg="del">
        <pc:chgData name="Matthew Merchant" userId="cbc2d4a7e8ae59fe" providerId="LiveId" clId="{A163F60E-5D42-4733-BD74-FE477D54B6CC}" dt="2021-08-15T19:45:22.975" v="82" actId="47"/>
        <pc:sldMkLst>
          <pc:docMk/>
          <pc:sldMk cId="2911538360" sldId="257"/>
        </pc:sldMkLst>
      </pc:sldChg>
      <pc:sldChg chg="del">
        <pc:chgData name="Matthew Merchant" userId="cbc2d4a7e8ae59fe" providerId="LiveId" clId="{A163F60E-5D42-4733-BD74-FE477D54B6CC}" dt="2021-08-15T19:45:20.869" v="81" actId="47"/>
        <pc:sldMkLst>
          <pc:docMk/>
          <pc:sldMk cId="4159512348" sldId="258"/>
        </pc:sldMkLst>
      </pc:sldChg>
      <pc:sldChg chg="del">
        <pc:chgData name="Matthew Merchant" userId="cbc2d4a7e8ae59fe" providerId="LiveId" clId="{A163F60E-5D42-4733-BD74-FE477D54B6CC}" dt="2021-08-15T19:45:19.215" v="80" actId="47"/>
        <pc:sldMkLst>
          <pc:docMk/>
          <pc:sldMk cId="3079187324" sldId="259"/>
        </pc:sldMkLst>
      </pc:sldChg>
      <pc:sldChg chg="addSp delSp modSp mod">
        <pc:chgData name="Matthew Merchant" userId="cbc2d4a7e8ae59fe" providerId="LiveId" clId="{A163F60E-5D42-4733-BD74-FE477D54B6CC}" dt="2021-08-17T16:05:57.225" v="202" actId="962"/>
        <pc:sldMkLst>
          <pc:docMk/>
          <pc:sldMk cId="3538999609" sldId="260"/>
        </pc:sldMkLst>
        <pc:spChg chg="add del mod">
          <ac:chgData name="Matthew Merchant" userId="cbc2d4a7e8ae59fe" providerId="LiveId" clId="{A163F60E-5D42-4733-BD74-FE477D54B6CC}" dt="2021-08-17T16:05:46.666" v="201"/>
          <ac:spMkLst>
            <pc:docMk/>
            <pc:sldMk cId="3538999609" sldId="260"/>
            <ac:spMk id="3" creationId="{E673791D-5FAE-4C58-9982-FE7D23F0B9DA}"/>
          </ac:spMkLst>
        </pc:spChg>
        <pc:spChg chg="mod">
          <ac:chgData name="Matthew Merchant" userId="cbc2d4a7e8ae59fe" providerId="LiveId" clId="{A163F60E-5D42-4733-BD74-FE477D54B6CC}" dt="2021-08-17T16:05:57.225" v="202" actId="962"/>
          <ac:spMkLst>
            <pc:docMk/>
            <pc:sldMk cId="3538999609" sldId="260"/>
            <ac:spMk id="4" creationId="{78720151-EFFE-45CA-9E6F-3DBFD1669654}"/>
          </ac:spMkLst>
        </pc:spChg>
        <pc:spChg chg="del">
          <ac:chgData name="Matthew Merchant" userId="cbc2d4a7e8ae59fe" providerId="LiveId" clId="{A163F60E-5D42-4733-BD74-FE477D54B6CC}" dt="2021-08-15T19:42:59.913" v="0" actId="478"/>
          <ac:spMkLst>
            <pc:docMk/>
            <pc:sldMk cId="3538999609" sldId="260"/>
            <ac:spMk id="5" creationId="{304E3CC8-15A9-48BF-93CA-077E947E427D}"/>
          </ac:spMkLst>
        </pc:spChg>
        <pc:spChg chg="add del mod">
          <ac:chgData name="Matthew Merchant" userId="cbc2d4a7e8ae59fe" providerId="LiveId" clId="{A163F60E-5D42-4733-BD74-FE477D54B6CC}" dt="2021-08-17T16:05:46.182" v="200"/>
          <ac:spMkLst>
            <pc:docMk/>
            <pc:sldMk cId="3538999609" sldId="260"/>
            <ac:spMk id="5" creationId="{E458AEE3-4F72-41B0-9879-58E80585F2D4}"/>
          </ac:spMkLst>
        </pc:spChg>
      </pc:sldChg>
      <pc:sldChg chg="new del">
        <pc:chgData name="Matthew Merchant" userId="cbc2d4a7e8ae59fe" providerId="LiveId" clId="{A163F60E-5D42-4733-BD74-FE477D54B6CC}" dt="2021-08-15T19:45:39.490" v="84" actId="680"/>
        <pc:sldMkLst>
          <pc:docMk/>
          <pc:sldMk cId="332629334" sldId="261"/>
        </pc:sldMkLst>
      </pc:sldChg>
      <pc:sldChg chg="addSp delSp modSp add mod modTransition setBg">
        <pc:chgData name="Matthew Merchant" userId="cbc2d4a7e8ae59fe" providerId="LiveId" clId="{A163F60E-5D42-4733-BD74-FE477D54B6CC}" dt="2021-08-17T16:05:25.515" v="196" actId="962"/>
        <pc:sldMkLst>
          <pc:docMk/>
          <pc:sldMk cId="469358665" sldId="261"/>
        </pc:sldMkLst>
        <pc:spChg chg="del">
          <ac:chgData name="Matthew Merchant" userId="cbc2d4a7e8ae59fe" providerId="LiveId" clId="{A163F60E-5D42-4733-BD74-FE477D54B6CC}" dt="2021-08-17T00:39:57.280" v="130" actId="478"/>
          <ac:spMkLst>
            <pc:docMk/>
            <pc:sldMk cId="469358665" sldId="261"/>
            <ac:spMk id="4" creationId="{0F53F235-DADE-4457-9D45-967620EB6404}"/>
          </ac:spMkLst>
        </pc:spChg>
        <pc:spChg chg="add mod">
          <ac:chgData name="Matthew Merchant" userId="cbc2d4a7e8ae59fe" providerId="LiveId" clId="{A163F60E-5D42-4733-BD74-FE477D54B6CC}" dt="2021-08-17T16:05:25.515" v="196" actId="962"/>
          <ac:spMkLst>
            <pc:docMk/>
            <pc:sldMk cId="469358665" sldId="261"/>
            <ac:spMk id="7" creationId="{44E83E46-ECA2-4393-AB9C-8710B65A32CB}"/>
          </ac:spMkLst>
        </pc:spChg>
        <pc:spChg chg="del">
          <ac:chgData name="Matthew Merchant" userId="cbc2d4a7e8ae59fe" providerId="LiveId" clId="{A163F60E-5D42-4733-BD74-FE477D54B6CC}" dt="2021-08-17T00:41:14.989" v="131" actId="478"/>
          <ac:spMkLst>
            <pc:docMk/>
            <pc:sldMk cId="469358665" sldId="261"/>
            <ac:spMk id="8" creationId="{2F27F218-9FD6-4F94-A359-D945B78B29FB}"/>
          </ac:spMkLst>
        </pc:spChg>
        <pc:spChg chg="add mod">
          <ac:chgData name="Matthew Merchant" userId="cbc2d4a7e8ae59fe" providerId="LiveId" clId="{A163F60E-5D42-4733-BD74-FE477D54B6CC}" dt="2021-08-17T16:05:12.473" v="195" actId="962"/>
          <ac:spMkLst>
            <pc:docMk/>
            <pc:sldMk cId="469358665" sldId="261"/>
            <ac:spMk id="11" creationId="{BD6BCECC-4918-4593-BA20-DA72A8391885}"/>
          </ac:spMkLst>
        </pc:spChg>
        <pc:picChg chg="del">
          <ac:chgData name="Matthew Merchant" userId="cbc2d4a7e8ae59fe" providerId="LiveId" clId="{A163F60E-5D42-4733-BD74-FE477D54B6CC}" dt="2021-08-17T00:41:32.070" v="139" actId="478"/>
          <ac:picMkLst>
            <pc:docMk/>
            <pc:sldMk cId="469358665" sldId="261"/>
            <ac:picMk id="5" creationId="{5C16F821-35E4-48D4-9E6E-7BB325E07897}"/>
          </ac:picMkLst>
        </pc:picChg>
        <pc:picChg chg="add mod">
          <ac:chgData name="Matthew Merchant" userId="cbc2d4a7e8ae59fe" providerId="LiveId" clId="{A163F60E-5D42-4733-BD74-FE477D54B6CC}" dt="2021-08-17T16:04:44.243" v="193" actId="962"/>
          <ac:picMkLst>
            <pc:docMk/>
            <pc:sldMk cId="469358665" sldId="261"/>
            <ac:picMk id="6" creationId="{EEF063D3-F0D0-4F7C-AC58-1F762DE26E25}"/>
          </ac:picMkLst>
        </pc:picChg>
        <pc:picChg chg="del">
          <ac:chgData name="Matthew Merchant" userId="cbc2d4a7e8ae59fe" providerId="LiveId" clId="{A163F60E-5D42-4733-BD74-FE477D54B6CC}" dt="2021-08-17T00:41:16.776" v="132" actId="478"/>
          <ac:picMkLst>
            <pc:docMk/>
            <pc:sldMk cId="469358665" sldId="261"/>
            <ac:picMk id="7" creationId="{34DD9582-30A4-4AC4-B1BB-683F5D864215}"/>
          </ac:picMkLst>
        </pc:picChg>
      </pc:sldChg>
      <pc:sldChg chg="add del">
        <pc:chgData name="Matthew Merchant" userId="cbc2d4a7e8ae59fe" providerId="LiveId" clId="{A163F60E-5D42-4733-BD74-FE477D54B6CC}" dt="2021-08-17T00:39:20.071" v="123"/>
        <pc:sldMkLst>
          <pc:docMk/>
          <pc:sldMk cId="1310569588" sldId="261"/>
        </pc:sldMkLst>
      </pc:sldChg>
      <pc:sldChg chg="addSp delSp modSp add del mod delAnim modAnim">
        <pc:chgData name="Matthew Merchant" userId="cbc2d4a7e8ae59fe" providerId="LiveId" clId="{A163F60E-5D42-4733-BD74-FE477D54B6CC}" dt="2021-08-15T19:46:25.909" v="91" actId="2696"/>
        <pc:sldMkLst>
          <pc:docMk/>
          <pc:sldMk cId="3380987614" sldId="261"/>
        </pc:sldMkLst>
        <pc:spChg chg="del mod">
          <ac:chgData name="Matthew Merchant" userId="cbc2d4a7e8ae59fe" providerId="LiveId" clId="{A163F60E-5D42-4733-BD74-FE477D54B6CC}" dt="2021-08-15T19:45:55.154" v="88"/>
          <ac:spMkLst>
            <pc:docMk/>
            <pc:sldMk cId="3380987614" sldId="261"/>
            <ac:spMk id="4" creationId="{78720151-EFFE-45CA-9E6F-3DBFD1669654}"/>
          </ac:spMkLst>
        </pc:spChg>
        <pc:picChg chg="add del mod">
          <ac:chgData name="Matthew Merchant" userId="cbc2d4a7e8ae59fe" providerId="LiveId" clId="{A163F60E-5D42-4733-BD74-FE477D54B6CC}" dt="2021-08-15T19:46:23.690" v="90" actId="478"/>
          <ac:picMkLst>
            <pc:docMk/>
            <pc:sldMk cId="3380987614" sldId="261"/>
            <ac:picMk id="3" creationId="{29330600-3C39-4F1F-8698-A1ACD9EC1E51}"/>
          </ac:picMkLst>
        </pc:picChg>
      </pc:sldChg>
      <pc:sldChg chg="add del">
        <pc:chgData name="Matthew Merchant" userId="cbc2d4a7e8ae59fe" providerId="LiveId" clId="{A163F60E-5D42-4733-BD74-FE477D54B6CC}" dt="2021-08-17T00:39:41.300" v="127"/>
        <pc:sldMkLst>
          <pc:docMk/>
          <pc:sldMk cId="3978772861" sldId="261"/>
        </pc:sldMkLst>
      </pc:sldChg>
      <pc:sldChg chg="add del">
        <pc:chgData name="Matthew Merchant" userId="cbc2d4a7e8ae59fe" providerId="LiveId" clId="{A163F60E-5D42-4733-BD74-FE477D54B6CC}" dt="2021-08-17T16:06:12.257" v="204" actId="2696"/>
        <pc:sldMkLst>
          <pc:docMk/>
          <pc:sldMk cId="2655493221" sldId="262"/>
        </pc:sldMkLst>
      </pc:sldChg>
    </pc:docChg>
  </pc:docChgLst>
  <pc:docChgLst>
    <pc:chgData name="Matthew Merchant" userId="cbc2d4a7e8ae59fe" providerId="LiveId" clId="{AD4F8E6F-FEA9-449F-ACEE-11D12B8B56A4}"/>
    <pc:docChg chg="undo custSel addSld delSld modSld">
      <pc:chgData name="Matthew Merchant" userId="cbc2d4a7e8ae59fe" providerId="LiveId" clId="{AD4F8E6F-FEA9-449F-ACEE-11D12B8B56A4}" dt="2021-08-13T18:52:22.880" v="430"/>
      <pc:docMkLst>
        <pc:docMk/>
      </pc:docMkLst>
      <pc:sldChg chg="addSp delSp modSp mod modTransition setBg delAnim modAnim">
        <pc:chgData name="Matthew Merchant" userId="cbc2d4a7e8ae59fe" providerId="LiveId" clId="{AD4F8E6F-FEA9-449F-ACEE-11D12B8B56A4}" dt="2021-08-13T18:52:22.880" v="430"/>
        <pc:sldMkLst>
          <pc:docMk/>
          <pc:sldMk cId="3246736345" sldId="256"/>
        </pc:sldMkLst>
        <pc:spChg chg="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4" creationId="{0F53F235-DADE-4457-9D45-967620EB6404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5" creationId="{AE5AA764-A785-4CF3-AEF3-7613EF14EBDD}"/>
          </ac:spMkLst>
        </pc:spChg>
        <pc:spChg chg="add mod ord">
          <ac:chgData name="Matthew Merchant" userId="cbc2d4a7e8ae59fe" providerId="LiveId" clId="{AD4F8E6F-FEA9-449F-ACEE-11D12B8B56A4}" dt="2021-08-13T17:55:41.355" v="414" actId="1038"/>
          <ac:spMkLst>
            <pc:docMk/>
            <pc:sldMk cId="3246736345" sldId="256"/>
            <ac:spMk id="8" creationId="{2F27F218-9FD6-4F94-A359-D945B78B29FB}"/>
          </ac:spMkLst>
        </pc:spChg>
        <pc:spChg chg="add del mod">
          <ac:chgData name="Matthew Merchant" userId="cbc2d4a7e8ae59fe" providerId="LiveId" clId="{AD4F8E6F-FEA9-449F-ACEE-11D12B8B56A4}" dt="2021-08-13T00:47:57.966" v="79" actId="931"/>
          <ac:spMkLst>
            <pc:docMk/>
            <pc:sldMk cId="3246736345" sldId="256"/>
            <ac:spMk id="8" creationId="{DACE77E3-4BC4-4536-A22B-4704491EDFA8}"/>
          </ac:spMkLst>
        </pc:spChg>
        <pc:spChg chg="add del mod">
          <ac:chgData name="Matthew Merchant" userId="cbc2d4a7e8ae59fe" providerId="LiveId" clId="{AD4F8E6F-FEA9-449F-ACEE-11D12B8B56A4}" dt="2021-08-13T00:48:56.604" v="87"/>
          <ac:spMkLst>
            <pc:docMk/>
            <pc:sldMk cId="3246736345" sldId="256"/>
            <ac:spMk id="11" creationId="{333E0184-2233-46CA-87C5-38D2B4D36209}"/>
          </ac:spMkLst>
        </pc:spChg>
        <pc:picChg chg="add del mod">
          <ac:chgData name="Matthew Merchant" userId="cbc2d4a7e8ae59fe" providerId="LiveId" clId="{AD4F8E6F-FEA9-449F-ACEE-11D12B8B56A4}" dt="2021-08-13T18:50:07.214" v="422" actId="478"/>
          <ac:picMkLst>
            <pc:docMk/>
            <pc:sldMk cId="3246736345" sldId="256"/>
            <ac:picMk id="2" creationId="{64ABAAE0-56D6-41C3-8EF7-5D7B02D9CEB0}"/>
          </ac:picMkLst>
        </pc:picChg>
        <pc:picChg chg="add mod">
          <ac:chgData name="Matthew Merchant" userId="cbc2d4a7e8ae59fe" providerId="LiveId" clId="{AD4F8E6F-FEA9-449F-ACEE-11D12B8B56A4}" dt="2021-08-13T18:50:45.078" v="425" actId="1076"/>
          <ac:picMkLst>
            <pc:docMk/>
            <pc:sldMk cId="3246736345" sldId="256"/>
            <ac:picMk id="3" creationId="{A0EF0290-BFAC-44C3-B490-95ACCC34A3B5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3" creationId="{BD0BF69A-A127-462A-9261-5BDC2F0D3D2B}"/>
          </ac:picMkLst>
        </pc:picChg>
        <pc:picChg chg="add mod">
          <ac:chgData name="Matthew Merchant" userId="cbc2d4a7e8ae59fe" providerId="LiveId" clId="{AD4F8E6F-FEA9-449F-ACEE-11D12B8B56A4}" dt="2021-08-13T13:16:01.775" v="307" actId="14100"/>
          <ac:picMkLst>
            <pc:docMk/>
            <pc:sldMk cId="3246736345" sldId="256"/>
            <ac:picMk id="5" creationId="{5C16F821-35E4-48D4-9E6E-7BB325E07897}"/>
          </ac:picMkLst>
        </pc:picChg>
        <pc:picChg chg="add del mod">
          <ac:chgData name="Matthew Merchant" userId="cbc2d4a7e8ae59fe" providerId="LiveId" clId="{AD4F8E6F-FEA9-449F-ACEE-11D12B8B56A4}" dt="2021-08-13T00:47:57.966" v="79" actId="931"/>
          <ac:picMkLst>
            <pc:docMk/>
            <pc:sldMk cId="3246736345" sldId="256"/>
            <ac:picMk id="7" creationId="{13E7169D-8765-40D0-A7D3-EB99027F4B02}"/>
          </ac:picMkLst>
        </pc:picChg>
        <pc:picChg chg="add mod">
          <ac:chgData name="Matthew Merchant" userId="cbc2d4a7e8ae59fe" providerId="LiveId" clId="{AD4F8E6F-FEA9-449F-ACEE-11D12B8B56A4}" dt="2021-08-13T17:55:41.355" v="414" actId="1038"/>
          <ac:picMkLst>
            <pc:docMk/>
            <pc:sldMk cId="3246736345" sldId="256"/>
            <ac:picMk id="7" creationId="{34DD9582-30A4-4AC4-B1BB-683F5D864215}"/>
          </ac:picMkLst>
        </pc:picChg>
        <pc:picChg chg="add del mod">
          <ac:chgData name="Matthew Merchant" userId="cbc2d4a7e8ae59fe" providerId="LiveId" clId="{AD4F8E6F-FEA9-449F-ACEE-11D12B8B56A4}" dt="2021-08-13T18:50:13.187" v="423" actId="478"/>
          <ac:picMkLst>
            <pc:docMk/>
            <pc:sldMk cId="3246736345" sldId="256"/>
            <ac:picMk id="9" creationId="{8F1624AF-A736-4D5E-A653-50C17600F61F}"/>
          </ac:picMkLst>
        </pc:picChg>
        <pc:picChg chg="add del mod">
          <ac:chgData name="Matthew Merchant" userId="cbc2d4a7e8ae59fe" providerId="LiveId" clId="{AD4F8E6F-FEA9-449F-ACEE-11D12B8B56A4}" dt="2021-08-13T13:16:36.243" v="311" actId="478"/>
          <ac:picMkLst>
            <pc:docMk/>
            <pc:sldMk cId="3246736345" sldId="256"/>
            <ac:picMk id="10" creationId="{352276A9-D690-44C6-9595-DB4A33FCE250}"/>
          </ac:picMkLst>
        </pc:picChg>
        <pc:picChg chg="add mod">
          <ac:chgData name="Matthew Merchant" userId="cbc2d4a7e8ae59fe" providerId="LiveId" clId="{AD4F8E6F-FEA9-449F-ACEE-11D12B8B56A4}" dt="2021-08-13T18:51:17.990" v="429" actId="1076"/>
          <ac:picMkLst>
            <pc:docMk/>
            <pc:sldMk cId="3246736345" sldId="256"/>
            <ac:picMk id="10" creationId="{F801029D-279E-43BF-B0B4-B46FC52C6F65}"/>
          </ac:picMkLst>
        </pc:picChg>
      </pc:sldChg>
      <pc:sldChg chg="addSp delSp modSp mod modTransition setBg modAnim">
        <pc:chgData name="Matthew Merchant" userId="cbc2d4a7e8ae59fe" providerId="LiveId" clId="{AD4F8E6F-FEA9-449F-ACEE-11D12B8B56A4}" dt="2021-08-13T18:50:52.964" v="427" actId="1076"/>
        <pc:sldMkLst>
          <pc:docMk/>
          <pc:sldMk cId="2911538360" sldId="257"/>
        </pc:sldMkLst>
        <pc:spChg chg="del mod">
          <ac:chgData name="Matthew Merchant" userId="cbc2d4a7e8ae59fe" providerId="LiveId" clId="{AD4F8E6F-FEA9-449F-ACEE-11D12B8B56A4}" dt="2021-08-13T00:45:05.680" v="1" actId="478"/>
          <ac:spMkLst>
            <pc:docMk/>
            <pc:sldMk cId="2911538360" sldId="257"/>
            <ac:spMk id="3" creationId="{0E23992B-77F7-46EF-B648-23497F4C9C5E}"/>
          </ac:spMkLst>
        </pc:spChg>
        <pc:spChg chg="add mod">
          <ac:chgData name="Matthew Merchant" userId="cbc2d4a7e8ae59fe" providerId="LiveId" clId="{AD4F8E6F-FEA9-449F-ACEE-11D12B8B56A4}" dt="2021-08-13T13:05:41.510" v="277" actId="1076"/>
          <ac:spMkLst>
            <pc:docMk/>
            <pc:sldMk cId="2911538360" sldId="257"/>
            <ac:spMk id="4" creationId="{FE937697-5393-4ED9-A8DB-4A438DC308C5}"/>
          </ac:spMkLst>
        </pc:spChg>
        <pc:picChg chg="add mod">
          <ac:chgData name="Matthew Merchant" userId="cbc2d4a7e8ae59fe" providerId="LiveId" clId="{AD4F8E6F-FEA9-449F-ACEE-11D12B8B56A4}" dt="2021-08-13T00:49:27.003" v="90" actId="1076"/>
          <ac:picMkLst>
            <pc:docMk/>
            <pc:sldMk cId="2911538360" sldId="257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12:26:45.984" v="265" actId="1076"/>
          <ac:picMkLst>
            <pc:docMk/>
            <pc:sldMk cId="2911538360" sldId="257"/>
            <ac:picMk id="3" creationId="{D45C4AE8-2368-452B-947D-209FF7952BD7}"/>
          </ac:picMkLst>
        </pc:picChg>
        <pc:picChg chg="add del mod">
          <ac:chgData name="Matthew Merchant" userId="cbc2d4a7e8ae59fe" providerId="LiveId" clId="{AD4F8E6F-FEA9-449F-ACEE-11D12B8B56A4}" dt="2021-08-13T12:45:08.415" v="273"/>
          <ac:picMkLst>
            <pc:docMk/>
            <pc:sldMk cId="2911538360" sldId="257"/>
            <ac:picMk id="5" creationId="{28B51DC2-AD11-49D0-A676-6C8E7F459592}"/>
          </ac:picMkLst>
        </pc:picChg>
        <pc:picChg chg="add mod">
          <ac:chgData name="Matthew Merchant" userId="cbc2d4a7e8ae59fe" providerId="LiveId" clId="{AD4F8E6F-FEA9-449F-ACEE-11D12B8B56A4}" dt="2021-08-13T18:50:52.964" v="427" actId="1076"/>
          <ac:picMkLst>
            <pc:docMk/>
            <pc:sldMk cId="2911538360" sldId="257"/>
            <ac:picMk id="5" creationId="{B3D42E75-E69B-4528-B1EF-2C987A8A0063}"/>
          </ac:picMkLst>
        </pc:picChg>
      </pc:sldChg>
      <pc:sldChg chg="addSp delSp modSp del mod">
        <pc:chgData name="Matthew Merchant" userId="cbc2d4a7e8ae59fe" providerId="LiveId" clId="{AD4F8E6F-FEA9-449F-ACEE-11D12B8B56A4}" dt="2021-08-13T00:53:17.844" v="99" actId="47"/>
        <pc:sldMkLst>
          <pc:docMk/>
          <pc:sldMk cId="566061884" sldId="258"/>
        </pc:sldMkLst>
        <pc:spChg chg="del">
          <ac:chgData name="Matthew Merchant" userId="cbc2d4a7e8ae59fe" providerId="LiveId" clId="{AD4F8E6F-FEA9-449F-ACEE-11D12B8B56A4}" dt="2021-08-13T00:52:59.032" v="95" actId="478"/>
          <ac:spMkLst>
            <pc:docMk/>
            <pc:sldMk cId="566061884" sldId="258"/>
            <ac:spMk id="3" creationId="{0E23992B-77F7-46EF-B648-23497F4C9C5E}"/>
          </ac:spMkLst>
        </pc:spChg>
        <pc:spChg chg="add del mod">
          <ac:chgData name="Matthew Merchant" userId="cbc2d4a7e8ae59fe" providerId="LiveId" clId="{AD4F8E6F-FEA9-449F-ACEE-11D12B8B56A4}" dt="2021-08-13T00:53:01.374" v="96" actId="478"/>
          <ac:spMkLst>
            <pc:docMk/>
            <pc:sldMk cId="566061884" sldId="258"/>
            <ac:spMk id="4" creationId="{2F7F01BD-695C-431E-A9ED-506540100888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07.831" v="348" actId="1076"/>
        <pc:sldMkLst>
          <pc:docMk/>
          <pc:sldMk cId="4159512348" sldId="258"/>
        </pc:sldMkLst>
        <pc:spChg chg="mod">
          <ac:chgData name="Matthew Merchant" userId="cbc2d4a7e8ae59fe" providerId="LiveId" clId="{AD4F8E6F-FEA9-449F-ACEE-11D12B8B56A4}" dt="2021-08-13T13:08:25.310" v="282" actId="1076"/>
          <ac:spMkLst>
            <pc:docMk/>
            <pc:sldMk cId="4159512348" sldId="258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3.440" v="104" actId="478"/>
          <ac:picMkLst>
            <pc:docMk/>
            <pc:sldMk cId="4159512348" sldId="258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02:11.388" v="131" actId="1076"/>
          <ac:picMkLst>
            <pc:docMk/>
            <pc:sldMk cId="4159512348" sldId="258"/>
            <ac:picMk id="3" creationId="{0573C779-4C11-4370-BC44-0766654FB5C1}"/>
          </ac:picMkLst>
        </pc:picChg>
        <pc:picChg chg="add mod">
          <ac:chgData name="Matthew Merchant" userId="cbc2d4a7e8ae59fe" providerId="LiveId" clId="{AD4F8E6F-FEA9-449F-ACEE-11D12B8B56A4}" dt="2021-08-13T13:26:04.711" v="347" actId="1076"/>
          <ac:picMkLst>
            <pc:docMk/>
            <pc:sldMk cId="4159512348" sldId="258"/>
            <ac:picMk id="5" creationId="{E12AB02A-1F69-4B14-A38D-D474E7CFBCC7}"/>
          </ac:picMkLst>
        </pc:picChg>
        <pc:picChg chg="add mod">
          <ac:chgData name="Matthew Merchant" userId="cbc2d4a7e8ae59fe" providerId="LiveId" clId="{AD4F8E6F-FEA9-449F-ACEE-11D12B8B56A4}" dt="2021-08-13T13:26:07.831" v="348" actId="1076"/>
          <ac:picMkLst>
            <pc:docMk/>
            <pc:sldMk cId="4159512348" sldId="258"/>
            <ac:picMk id="6" creationId="{BF295199-3030-41D8-B0EB-DF24BDDF20C0}"/>
          </ac:picMkLst>
        </pc:picChg>
      </pc:sldChg>
      <pc:sldChg chg="addSp delSp modSp del mod">
        <pc:chgData name="Matthew Merchant" userId="cbc2d4a7e8ae59fe" providerId="LiveId" clId="{AD4F8E6F-FEA9-449F-ACEE-11D12B8B56A4}" dt="2021-08-13T00:53:19.062" v="100" actId="47"/>
        <pc:sldMkLst>
          <pc:docMk/>
          <pc:sldMk cId="594552092" sldId="259"/>
        </pc:sldMkLst>
        <pc:spChg chg="del">
          <ac:chgData name="Matthew Merchant" userId="cbc2d4a7e8ae59fe" providerId="LiveId" clId="{AD4F8E6F-FEA9-449F-ACEE-11D12B8B56A4}" dt="2021-08-13T00:53:08.384" v="97" actId="478"/>
          <ac:spMkLst>
            <pc:docMk/>
            <pc:sldMk cId="594552092" sldId="259"/>
            <ac:spMk id="2" creationId="{5365B793-3ACF-45F2-97DD-8F63851387B4}"/>
          </ac:spMkLst>
        </pc:spChg>
        <pc:spChg chg="add del mod">
          <ac:chgData name="Matthew Merchant" userId="cbc2d4a7e8ae59fe" providerId="LiveId" clId="{AD4F8E6F-FEA9-449F-ACEE-11D12B8B56A4}" dt="2021-08-13T00:53:10.746" v="98" actId="478"/>
          <ac:spMkLst>
            <pc:docMk/>
            <pc:sldMk cId="594552092" sldId="259"/>
            <ac:spMk id="4" creationId="{53FA0C6C-EEC5-47F1-B91A-C81F22CCB059}"/>
          </ac:spMkLst>
        </pc:spChg>
      </pc:sldChg>
      <pc:sldChg chg="addSp delSp modSp add mod setBg delAnim modAnim">
        <pc:chgData name="Matthew Merchant" userId="cbc2d4a7e8ae59fe" providerId="LiveId" clId="{AD4F8E6F-FEA9-449F-ACEE-11D12B8B56A4}" dt="2021-08-13T13:26:17.957" v="351" actId="1076"/>
        <pc:sldMkLst>
          <pc:docMk/>
          <pc:sldMk cId="3079187324" sldId="259"/>
        </pc:sldMkLst>
        <pc:spChg chg="mod">
          <ac:chgData name="Matthew Merchant" userId="cbc2d4a7e8ae59fe" providerId="LiveId" clId="{AD4F8E6F-FEA9-449F-ACEE-11D12B8B56A4}" dt="2021-08-13T13:11:21.983" v="292" actId="207"/>
          <ac:spMkLst>
            <pc:docMk/>
            <pc:sldMk cId="3079187324" sldId="259"/>
            <ac:spMk id="4" creationId="{FE937697-5393-4ED9-A8DB-4A438DC308C5}"/>
          </ac:spMkLst>
        </pc:spChg>
        <pc:picChg chg="del">
          <ac:chgData name="Matthew Merchant" userId="cbc2d4a7e8ae59fe" providerId="LiveId" clId="{AD4F8E6F-FEA9-449F-ACEE-11D12B8B56A4}" dt="2021-08-13T00:53:30.165" v="103" actId="478"/>
          <ac:picMkLst>
            <pc:docMk/>
            <pc:sldMk cId="3079187324" sldId="259"/>
            <ac:picMk id="2" creationId="{9E88A440-F121-4E81-A653-55A99D00F89A}"/>
          </ac:picMkLst>
        </pc:picChg>
        <pc:picChg chg="add mod">
          <ac:chgData name="Matthew Merchant" userId="cbc2d4a7e8ae59fe" providerId="LiveId" clId="{AD4F8E6F-FEA9-449F-ACEE-11D12B8B56A4}" dt="2021-08-13T01:11:40.181" v="178" actId="1076"/>
          <ac:picMkLst>
            <pc:docMk/>
            <pc:sldMk cId="3079187324" sldId="259"/>
            <ac:picMk id="3" creationId="{CA945487-9029-466C-94CD-F46AAAC5FAB9}"/>
          </ac:picMkLst>
        </pc:picChg>
        <pc:picChg chg="add mod">
          <ac:chgData name="Matthew Merchant" userId="cbc2d4a7e8ae59fe" providerId="LiveId" clId="{AD4F8E6F-FEA9-449F-ACEE-11D12B8B56A4}" dt="2021-08-13T13:26:13.361" v="349" actId="1076"/>
          <ac:picMkLst>
            <pc:docMk/>
            <pc:sldMk cId="3079187324" sldId="259"/>
            <ac:picMk id="5" creationId="{0B5ADB56-E233-4743-B34D-B1F36460FCCC}"/>
          </ac:picMkLst>
        </pc:picChg>
        <pc:picChg chg="add mod">
          <ac:chgData name="Matthew Merchant" userId="cbc2d4a7e8ae59fe" providerId="LiveId" clId="{AD4F8E6F-FEA9-449F-ACEE-11D12B8B56A4}" dt="2021-08-13T13:26:17.957" v="351" actId="1076"/>
          <ac:picMkLst>
            <pc:docMk/>
            <pc:sldMk cId="3079187324" sldId="259"/>
            <ac:picMk id="6" creationId="{B4D179B5-822E-4DB0-9239-4D442E94942A}"/>
          </ac:picMkLst>
        </pc:picChg>
      </pc:sldChg>
      <pc:sldChg chg="addSp delSp modSp new mod setBg">
        <pc:chgData name="Matthew Merchant" userId="cbc2d4a7e8ae59fe" providerId="LiveId" clId="{AD4F8E6F-FEA9-449F-ACEE-11D12B8B56A4}" dt="2021-08-13T17:52:11.707" v="388" actId="1076"/>
        <pc:sldMkLst>
          <pc:docMk/>
          <pc:sldMk cId="3538999609" sldId="260"/>
        </pc:sldMkLst>
        <pc:spChg chg="del">
          <ac:chgData name="Matthew Merchant" userId="cbc2d4a7e8ae59fe" providerId="LiveId" clId="{AD4F8E6F-FEA9-449F-ACEE-11D12B8B56A4}" dt="2021-08-13T01:11:58.415" v="181" actId="478"/>
          <ac:spMkLst>
            <pc:docMk/>
            <pc:sldMk cId="3538999609" sldId="260"/>
            <ac:spMk id="2" creationId="{91291253-4D50-4597-9189-FD2D3FF2E9C8}"/>
          </ac:spMkLst>
        </pc:spChg>
        <pc:spChg chg="del">
          <ac:chgData name="Matthew Merchant" userId="cbc2d4a7e8ae59fe" providerId="LiveId" clId="{AD4F8E6F-FEA9-449F-ACEE-11D12B8B56A4}" dt="2021-08-13T01:12:00.505" v="182" actId="478"/>
          <ac:spMkLst>
            <pc:docMk/>
            <pc:sldMk cId="3538999609" sldId="260"/>
            <ac:spMk id="3" creationId="{C47A41B4-8207-4B3A-B0A3-62691B135CB5}"/>
          </ac:spMkLst>
        </pc:spChg>
        <pc:spChg chg="add mod">
          <ac:chgData name="Matthew Merchant" userId="cbc2d4a7e8ae59fe" providerId="LiveId" clId="{AD4F8E6F-FEA9-449F-ACEE-11D12B8B56A4}" dt="2021-08-13T17:52:08.399" v="387" actId="1076"/>
          <ac:spMkLst>
            <pc:docMk/>
            <pc:sldMk cId="3538999609" sldId="260"/>
            <ac:spMk id="4" creationId="{78720151-EFFE-45CA-9E6F-3DBFD1669654}"/>
          </ac:spMkLst>
        </pc:spChg>
        <pc:spChg chg="add mod">
          <ac:chgData name="Matthew Merchant" userId="cbc2d4a7e8ae59fe" providerId="LiveId" clId="{AD4F8E6F-FEA9-449F-ACEE-11D12B8B56A4}" dt="2021-08-13T17:52:11.707" v="388" actId="1076"/>
          <ac:spMkLst>
            <pc:docMk/>
            <pc:sldMk cId="3538999609" sldId="260"/>
            <ac:spMk id="5" creationId="{304E3CC8-15A9-48BF-93CA-077E947E427D}"/>
          </ac:spMkLst>
        </pc:spChg>
      </pc:sldChg>
    </pc:docChg>
  </pc:docChgLst>
  <pc:docChgLst>
    <pc:chgData name="Matthew Merchant" userId="cbc2d4a7e8ae59fe" providerId="LiveId" clId="{8C8AD3A1-FD02-4668-B853-3FAF4E770AF3}"/>
    <pc:docChg chg="undo custSel modSld">
      <pc:chgData name="Matthew Merchant" userId="cbc2d4a7e8ae59fe" providerId="LiveId" clId="{8C8AD3A1-FD02-4668-B853-3FAF4E770AF3}" dt="2023-01-18T18:42:16.107" v="2" actId="2711"/>
      <pc:docMkLst>
        <pc:docMk/>
      </pc:docMkLst>
      <pc:sldChg chg="modSp mod">
        <pc:chgData name="Matthew Merchant" userId="cbc2d4a7e8ae59fe" providerId="LiveId" clId="{8C8AD3A1-FD02-4668-B853-3FAF4E770AF3}" dt="2023-01-18T18:42:16.107" v="2" actId="2711"/>
        <pc:sldMkLst>
          <pc:docMk/>
          <pc:sldMk cId="4184663706" sldId="261"/>
        </pc:sldMkLst>
        <pc:spChg chg="mod">
          <ac:chgData name="Matthew Merchant" userId="cbc2d4a7e8ae59fe" providerId="LiveId" clId="{8C8AD3A1-FD02-4668-B853-3FAF4E770AF3}" dt="2023-01-18T18:42:16.107" v="2" actId="2711"/>
          <ac:spMkLst>
            <pc:docMk/>
            <pc:sldMk cId="4184663706" sldId="261"/>
            <ac:spMk id="4" creationId="{78720151-EFFE-45CA-9E6F-3DBFD166965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BB99FE-1B2E-4B80-9EF1-7E7BC943D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804E-F251-405D-B599-6BE939BF4E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2FB37-5068-4E22-90F7-DB247D040270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05726-3A76-49C7-999C-79111DB867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30FF-4ADB-45BF-A02B-A40BF4A5FF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4C97-E0E8-4410-92D9-5BEBB89E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28460-EE03-4940-ACE0-71D1F64B2DB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4BE69-210F-42D4-919A-1A1FF408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6EC4-EA56-48F2-91F1-4ACA555A6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1FE8-1F70-44AC-B59C-9A324EEA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DC5A-66BD-4997-B4DC-12D8B7C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B14D-DCFC-4A0F-8CCE-CD2FACF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A627-5BA8-4605-BF4F-A418F1E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1103-9206-429B-B0CD-04A677D9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FB708-4C40-4379-A9DA-45DDE0A5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D16-3B7F-4E0F-AA63-5743AC80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2EF-F879-4383-98AC-10EF255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2623-4238-4FC9-8262-DA31F2EC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E3C3-7727-4013-9BB3-E4428EA3A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DA48C-73EA-4BD0-9D91-1F11D3DA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EB9FB-EB86-4AAF-A671-989DF04C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3689-5EC1-43E9-9FD3-40ED1AA3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BC30-E0C2-4AE8-8474-5909EB93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0136-3DE9-4B01-94A5-C9E8A72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F3D1-AAE9-4011-9084-CEBB386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EC6B-64C4-4DB1-9BA5-62E549C3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303-8EEB-4B41-9F74-7B4BC06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8B6C-4923-4C03-A7B1-85A7C12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810-DB71-4E52-8355-37A240D0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2B2E-95A7-4D12-97F8-B1E42932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C1CD-7AE2-472F-A29A-5B23158C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A30B-B754-49FF-A885-1A3ADBEF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8E3F-80BB-4DB9-96D4-634C6734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A767-8E00-4511-B1E0-E667F593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5C5B-FDB0-463A-8595-24577141E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74F2-0DDF-4978-8666-62CEB385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A4-F62B-41BE-A511-793A9C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8998-D546-4C98-B627-7B8DCF3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2177-2656-4052-81EE-6AA5E637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88E-673B-4D3C-BFE1-FF23F84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1376-D427-4D0D-9033-78C089A08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121-E934-4E24-B673-3F539FBCD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E4E44-B1F1-4E06-9A21-29E2BCBE0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55097-D85C-4D8E-A2ED-3B8C2A116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D59D5-96C2-48F3-8182-CE71A4ED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634B0-C478-4585-A95C-9776D7DE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68E77-5C65-4277-8311-99808D67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0686-2AFC-4DBE-96E7-78BE585A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84E9-BBF4-42D8-978B-52434334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5ED6F-083B-49EB-B1A6-EF7CB1B3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ECA3-1914-48A5-8814-CCDA861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59DD1-DBF1-4A03-A611-ABF74ABC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2D2A2-CE4C-4D52-9A94-1A46C99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76149-AAFB-43A9-841C-BED309E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3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0FF8-E27F-47D6-9745-9C96C834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2E909-B009-471C-AE8B-95562C5B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852B-649C-46EB-B51C-3751300C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272D-DBE4-402D-AA40-D2B75C54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6F2E5-419E-4A83-A6ED-18221FD8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8F4E-0355-42D6-B59F-CEACF2F8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43A-B33A-4C2E-8FC7-6530F070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B8F4F-00E6-46CB-9012-B65C9D8B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63A5-FD6A-4FB6-92FD-DE5E05DA1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D378-69D5-44E2-9BEF-5C34C0A8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1B90-32FB-4B72-AC3C-B83B0BDF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F33A-E4F7-48A9-B56B-8FC1C3F1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AEA3E-51CB-49FE-8EC6-BE7EF401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E044-4B79-4D73-930F-3D3F8E2B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D926-5595-4D4F-A919-634C31E0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D64B-98C5-4A75-81EE-D58855E7359D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E5B-BA3C-4806-AFAF-C8B1BA21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BAB7-0EF7-4140-842C-1C9C7EE4A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2F3C-862B-4BC9-9F53-75C74773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364AB4-65A1-439C-A6FB-B6E078466F60}"/>
              </a:ext>
            </a:extLst>
          </p:cNvPr>
          <p:cNvSpPr/>
          <p:nvPr/>
        </p:nvSpPr>
        <p:spPr>
          <a:xfrm>
            <a:off x="-190501" y="-120650"/>
            <a:ext cx="12496800" cy="7099300"/>
          </a:xfrm>
          <a:prstGeom prst="rect">
            <a:avLst/>
          </a:prstGeom>
          <a:solidFill>
            <a:srgbClr val="3236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okeText">
            <a:extLst>
              <a:ext uri="{FF2B5EF4-FFF2-40B4-BE49-F238E27FC236}">
                <a16:creationId xmlns:a16="http://schemas.microsoft.com/office/drawing/2014/main" id="{78720151-EFFE-45CA-9E6F-3DBFD1669654}"/>
              </a:ext>
            </a:extLst>
          </p:cNvPr>
          <p:cNvSpPr txBox="1"/>
          <p:nvPr/>
        </p:nvSpPr>
        <p:spPr>
          <a:xfrm>
            <a:off x="1662544" y="981739"/>
            <a:ext cx="9206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"Lorem ipsum dolor sit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sed do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eiusmod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incididunt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labore et dolore magna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Ut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 minim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veniam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nostrud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exercitation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ullamco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laboris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nisi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comhhhhhh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modo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aliquip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commodo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consequat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cillum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dolore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fugiat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pariatur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Duis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irure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dolor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reprehenderit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voluptate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velis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ffsd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endParaRPr lang="en-US" sz="2400" b="0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Merchant</dc:creator>
  <cp:lastModifiedBy>Matthew Merchant</cp:lastModifiedBy>
  <cp:revision>33</cp:revision>
  <dcterms:created xsi:type="dcterms:W3CDTF">2021-08-12T20:06:23Z</dcterms:created>
  <dcterms:modified xsi:type="dcterms:W3CDTF">2023-01-18T18:42:20Z</dcterms:modified>
</cp:coreProperties>
</file>