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159" autoAdjust="0"/>
  </p:normalViewPr>
  <p:slideViewPr>
    <p:cSldViewPr snapToGrid="0">
      <p:cViewPr varScale="1">
        <p:scale>
          <a:sx n="54" d="100"/>
          <a:sy n="54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  <pc:docChgLst>
    <pc:chgData name="Matthew Merchant" userId="cbc2d4a7e8ae59fe" providerId="LiveId" clId="{0EC01624-CD2B-46F6-BC2A-F9633EDA0385}"/>
    <pc:docChg chg="custSel modSld">
      <pc:chgData name="Matthew Merchant" userId="cbc2d4a7e8ae59fe" providerId="LiveId" clId="{0EC01624-CD2B-46F6-BC2A-F9633EDA0385}" dt="2022-12-28T17:10:35.995" v="77" actId="20577"/>
      <pc:docMkLst>
        <pc:docMk/>
      </pc:docMkLst>
      <pc:sldChg chg="addSp delSp modSp mod delAnim modAnim modNotesTx">
        <pc:chgData name="Matthew Merchant" userId="cbc2d4a7e8ae59fe" providerId="LiveId" clId="{0EC01624-CD2B-46F6-BC2A-F9633EDA0385}" dt="2022-12-28T17:10:35.995" v="77" actId="20577"/>
        <pc:sldMkLst>
          <pc:docMk/>
          <pc:sldMk cId="3538999609" sldId="260"/>
        </pc:sldMkLst>
        <pc:picChg chg="add del mod">
          <ac:chgData name="Matthew Merchant" userId="cbc2d4a7e8ae59fe" providerId="LiveId" clId="{0EC01624-CD2B-46F6-BC2A-F9633EDA0385}" dt="2022-12-28T17:09:28.772" v="54" actId="478"/>
          <ac:picMkLst>
            <pc:docMk/>
            <pc:sldMk cId="3538999609" sldId="260"/>
            <ac:picMk id="3" creationId="{1BCEBA24-58BC-D6E4-3404-434A63A082FF}"/>
          </ac:picMkLst>
        </pc:picChg>
        <pc:picChg chg="add del mod">
          <ac:chgData name="Matthew Merchant" userId="cbc2d4a7e8ae59fe" providerId="LiveId" clId="{0EC01624-CD2B-46F6-BC2A-F9633EDA0385}" dt="2022-12-24T17:58:06.807" v="32" actId="478"/>
          <ac:picMkLst>
            <pc:docMk/>
            <pc:sldMk cId="3538999609" sldId="260"/>
            <ac:picMk id="3" creationId="{7C306F73-AF7C-B2B0-48AE-8D03482BA7CC}"/>
          </ac:picMkLst>
        </pc:picChg>
        <pc:picChg chg="add del mod">
          <ac:chgData name="Matthew Merchant" userId="cbc2d4a7e8ae59fe" providerId="LiveId" clId="{0EC01624-CD2B-46F6-BC2A-F9633EDA0385}" dt="2022-12-27T20:11:39.392" v="50" actId="478"/>
          <ac:picMkLst>
            <pc:docMk/>
            <pc:sldMk cId="3538999609" sldId="260"/>
            <ac:picMk id="3" creationId="{CFA8A5A5-2B9D-A94F-6D8D-5FC218BEA0F3}"/>
          </ac:picMkLst>
        </pc:picChg>
        <pc:picChg chg="add mod">
          <ac:chgData name="Matthew Merchant" userId="cbc2d4a7e8ae59fe" providerId="LiveId" clId="{0EC01624-CD2B-46F6-BC2A-F9633EDA0385}" dt="2022-12-28T17:09:31.526" v="55"/>
          <ac:picMkLst>
            <pc:docMk/>
            <pc:sldMk cId="3538999609" sldId="260"/>
            <ac:picMk id="5" creationId="{24AD146E-BCA4-2BE3-B305-DDE3E3571696}"/>
          </ac:picMkLst>
        </pc:picChg>
        <pc:picChg chg="add del mod">
          <ac:chgData name="Matthew Merchant" userId="cbc2d4a7e8ae59fe" providerId="LiveId" clId="{0EC01624-CD2B-46F6-BC2A-F9633EDA0385}" dt="2022-12-25T12:18:54.005" v="42" actId="478"/>
          <ac:picMkLst>
            <pc:docMk/>
            <pc:sldMk cId="3538999609" sldId="260"/>
            <ac:picMk id="5" creationId="{5CA0D5DF-9945-4FF2-3BED-6A0575AE4EF1}"/>
          </ac:picMkLst>
        </pc:picChg>
      </pc:sldChg>
    </pc:docChg>
  </pc:docChgLst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7A5136A5-C23A-450C-A0F8-51FDE335E5E7}"/>
    <pc:docChg chg="custSel modSld">
      <pc:chgData name="Matthew Merchant" userId="cbc2d4a7e8ae59fe" providerId="LiveId" clId="{7A5136A5-C23A-450C-A0F8-51FDE335E5E7}" dt="2022-07-19T16:14:03.032" v="42" actId="478"/>
      <pc:docMkLst>
        <pc:docMk/>
      </pc:docMkLst>
      <pc:sldChg chg="addSp delSp modSp mod">
        <pc:chgData name="Matthew Merchant" userId="cbc2d4a7e8ae59fe" providerId="LiveId" clId="{7A5136A5-C23A-450C-A0F8-51FDE335E5E7}" dt="2022-07-19T16:14:03.032" v="42" actId="478"/>
        <pc:sldMkLst>
          <pc:docMk/>
          <pc:sldMk cId="3538999609" sldId="260"/>
        </pc:sldMkLst>
        <pc:spChg chg="add del mod">
          <ac:chgData name="Matthew Merchant" userId="cbc2d4a7e8ae59fe" providerId="LiveId" clId="{7A5136A5-C23A-450C-A0F8-51FDE335E5E7}" dt="2022-07-19T16:14:03.032" v="42" actId="478"/>
          <ac:spMkLst>
            <pc:docMk/>
            <pc:sldMk cId="3538999609" sldId="260"/>
            <ac:spMk id="11" creationId="{B044B851-0C7D-2111-1C99-0F1634A31BE6}"/>
          </ac:spMkLst>
        </pc:spChg>
        <pc:spChg chg="add del mod">
          <ac:chgData name="Matthew Merchant" userId="cbc2d4a7e8ae59fe" providerId="LiveId" clId="{7A5136A5-C23A-450C-A0F8-51FDE335E5E7}" dt="2022-07-19T16:14:03.032" v="42" actId="478"/>
          <ac:spMkLst>
            <pc:docMk/>
            <pc:sldMk cId="3538999609" sldId="260"/>
            <ac:spMk id="12" creationId="{A190CCEB-9EFD-4668-3B68-4DD59890FD52}"/>
          </ac:spMkLst>
        </pc:spChg>
        <pc:spChg chg="add del mod">
          <ac:chgData name="Matthew Merchant" userId="cbc2d4a7e8ae59fe" providerId="LiveId" clId="{7A5136A5-C23A-450C-A0F8-51FDE335E5E7}" dt="2022-07-19T16:14:03.032" v="42" actId="478"/>
          <ac:spMkLst>
            <pc:docMk/>
            <pc:sldMk cId="3538999609" sldId="260"/>
            <ac:spMk id="13" creationId="{9DE34D9F-6BE4-C6F1-57A5-B6D6382C1DB2}"/>
          </ac:spMkLst>
        </pc:spChg>
      </pc:sldChg>
    </pc:docChg>
  </pc:docChgLst>
  <pc:docChgLst>
    <pc:chgData name="Matthew Merchant" userId="cbc2d4a7e8ae59fe" providerId="LiveId" clId="{00D773F9-F8B3-4D24-AA2E-1B5EFBB78F76}"/>
    <pc:docChg chg="custSel modSld">
      <pc:chgData name="Matthew Merchant" userId="cbc2d4a7e8ae59fe" providerId="LiveId" clId="{00D773F9-F8B3-4D24-AA2E-1B5EFBB78F76}" dt="2023-01-18T18:32:31.386" v="35" actId="478"/>
      <pc:docMkLst>
        <pc:docMk/>
      </pc:docMkLst>
      <pc:sldChg chg="addSp delSp modSp mod delAnim modAnim modNotesTx">
        <pc:chgData name="Matthew Merchant" userId="cbc2d4a7e8ae59fe" providerId="LiveId" clId="{00D773F9-F8B3-4D24-AA2E-1B5EFBB78F76}" dt="2023-01-18T18:32:31.386" v="35" actId="478"/>
        <pc:sldMkLst>
          <pc:docMk/>
          <pc:sldMk cId="3538999609" sldId="260"/>
        </pc:sldMkLst>
        <pc:spChg chg="add mod">
          <ac:chgData name="Matthew Merchant" userId="cbc2d4a7e8ae59fe" providerId="LiveId" clId="{00D773F9-F8B3-4D24-AA2E-1B5EFBB78F76}" dt="2022-12-28T18:05:13.390" v="33"/>
          <ac:spMkLst>
            <pc:docMk/>
            <pc:sldMk cId="3538999609" sldId="260"/>
            <ac:spMk id="5" creationId="{4736413D-701D-300A-5C54-A3016CE8CC83}"/>
          </ac:spMkLst>
        </pc:spChg>
        <pc:spChg chg="add del mod">
          <ac:chgData name="Matthew Merchant" userId="cbc2d4a7e8ae59fe" providerId="LiveId" clId="{00D773F9-F8B3-4D24-AA2E-1B5EFBB78F76}" dt="2023-01-18T18:32:31.386" v="35" actId="478"/>
          <ac:spMkLst>
            <pc:docMk/>
            <pc:sldMk cId="3538999609" sldId="260"/>
            <ac:spMk id="7" creationId="{8AC3BA8E-86FB-1B60-8E45-B38943E20ADD}"/>
          </ac:spMkLst>
        </pc:spChg>
        <pc:picChg chg="add mod">
          <ac:chgData name="Matthew Merchant" userId="cbc2d4a7e8ae59fe" providerId="LiveId" clId="{00D773F9-F8B3-4D24-AA2E-1B5EFBB78F76}" dt="2022-12-28T18:01:53.899" v="1"/>
          <ac:picMkLst>
            <pc:docMk/>
            <pc:sldMk cId="3538999609" sldId="260"/>
            <ac:picMk id="3" creationId="{97870230-4506-0E5E-1845-2D21D1566C36}"/>
          </ac:picMkLst>
        </pc:picChg>
        <pc:picChg chg="del">
          <ac:chgData name="Matthew Merchant" userId="cbc2d4a7e8ae59fe" providerId="LiveId" clId="{00D773F9-F8B3-4D24-AA2E-1B5EFBB78F76}" dt="2022-12-28T18:01:51.608" v="0" actId="478"/>
          <ac:picMkLst>
            <pc:docMk/>
            <pc:sldMk cId="3538999609" sldId="260"/>
            <ac:picMk id="5" creationId="{24AD146E-BCA4-2BE3-B305-DDE3E35716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4BE69-210F-42D4-919A-1A1FF408D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9DADCE-226A-49BC-A6F8-D2940BF7DD01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332509" y="462469"/>
            <a:ext cx="920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6547FAC-A628-4F91-B0FC-35914A279F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5181" y="-1225243"/>
            <a:ext cx="487363" cy="487362"/>
          </a:xfrm>
          <a:prstGeom prst="rect">
            <a:avLst/>
          </a:prstGeom>
        </p:spPr>
      </p:pic>
      <p:pic>
        <p:nvPicPr>
          <p:cNvPr id="8" name="SpacerSoundv1">
            <a:hlinkClick r:id="" action="ppaction://media"/>
            <a:extLst>
              <a:ext uri="{FF2B5EF4-FFF2-40B4-BE49-F238E27FC236}">
                <a16:creationId xmlns:a16="http://schemas.microsoft.com/office/drawing/2014/main" id="{92050161-16A3-49CC-B836-CB5A8C61D9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876425" y="-1224232"/>
            <a:ext cx="487363" cy="487362"/>
          </a:xfrm>
          <a:prstGeom prst="rect">
            <a:avLst/>
          </a:prstGeom>
        </p:spPr>
      </p:pic>
      <p:pic>
        <p:nvPicPr>
          <p:cNvPr id="9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E0DAE8D-ACA4-435C-88F5-2F570CDC2D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65425" y="-1257128"/>
            <a:ext cx="487363" cy="487362"/>
          </a:xfrm>
          <a:prstGeom prst="rect">
            <a:avLst/>
          </a:prstGeom>
        </p:spPr>
      </p:pic>
      <p:pic>
        <p:nvPicPr>
          <p:cNvPr id="3" name="Sunday Rain - Cheel-.90">
            <a:hlinkClick r:id="" action="ppaction://media"/>
            <a:extLst>
              <a:ext uri="{FF2B5EF4-FFF2-40B4-BE49-F238E27FC236}">
                <a16:creationId xmlns:a16="http://schemas.microsoft.com/office/drawing/2014/main" id="{97870230-4506-0E5E-1845-2D21D1566C3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10238" y="3343275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6413D-701D-300A-5C54-A3016CE8CC83}"/>
              </a:ext>
            </a:extLst>
          </p:cNvPr>
          <p:cNvSpPr txBox="1"/>
          <p:nvPr/>
        </p:nvSpPr>
        <p:spPr>
          <a:xfrm>
            <a:off x="6929438" y="-1225243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Sunday Rain by Cheel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1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0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1515" numSld="999" showWhenStopped="0">
                <p:cTn id="2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C7364AB4-65A1-439C-A6FB-B6E078466F60}"/>
              </a:ext>
            </a:extLst>
          </p:cNvPr>
          <p:cNvSpPr/>
          <p:nvPr/>
        </p:nvSpPr>
        <p:spPr>
          <a:xfrm>
            <a:off x="-190501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2540674" y="571431"/>
            <a:ext cx="703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3" name="Avatar">
            <a:extLst>
              <a:ext uri="{FF2B5EF4-FFF2-40B4-BE49-F238E27FC236}">
                <a16:creationId xmlns:a16="http://schemas.microsoft.com/office/drawing/2014/main" id="{1B3EF88F-3BC7-4D92-AF1B-F2CB6C421585}"/>
              </a:ext>
            </a:extLst>
          </p:cNvPr>
          <p:cNvSpPr/>
          <p:nvPr/>
        </p:nvSpPr>
        <p:spPr>
          <a:xfrm>
            <a:off x="1544568" y="437685"/>
            <a:ext cx="852268" cy="8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138</Words>
  <Application>Microsoft Office PowerPoint</Application>
  <PresentationFormat>Widescreen</PresentationFormat>
  <Paragraphs>6</Paragraphs>
  <Slides>2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32</cp:revision>
  <dcterms:created xsi:type="dcterms:W3CDTF">2021-08-12T20:06:23Z</dcterms:created>
  <dcterms:modified xsi:type="dcterms:W3CDTF">2023-01-18T18:32:33Z</dcterms:modified>
</cp:coreProperties>
</file>