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7159" autoAdjust="0"/>
  </p:normalViewPr>
  <p:slideViewPr>
    <p:cSldViewPr snapToGrid="0">
      <p:cViewPr varScale="1">
        <p:scale>
          <a:sx n="54" d="100"/>
          <a:sy n="54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erchant" userId="cbc2d4a7e8ae59fe" providerId="LiveId" clId="{774CACA4-25AA-482A-B5DB-5A15FEE4285F}"/>
    <pc:docChg chg="custSel modSld">
      <pc:chgData name="Matthew Merchant" userId="cbc2d4a7e8ae59fe" providerId="LiveId" clId="{774CACA4-25AA-482A-B5DB-5A15FEE4285F}" dt="2023-01-18T18:32:38.306" v="46" actId="478"/>
      <pc:docMkLst>
        <pc:docMk/>
      </pc:docMkLst>
      <pc:sldChg chg="addSp delSp modSp mod delAnim modAnim">
        <pc:chgData name="Matthew Merchant" userId="cbc2d4a7e8ae59fe" providerId="LiveId" clId="{774CACA4-25AA-482A-B5DB-5A15FEE4285F}" dt="2023-01-18T18:32:38.306" v="46" actId="478"/>
        <pc:sldMkLst>
          <pc:docMk/>
          <pc:sldMk cId="3538999609" sldId="260"/>
        </pc:sldMkLst>
        <pc:spChg chg="add del mod">
          <ac:chgData name="Matthew Merchant" userId="cbc2d4a7e8ae59fe" providerId="LiveId" clId="{774CACA4-25AA-482A-B5DB-5A15FEE4285F}" dt="2023-01-18T18:32:38.306" v="46" actId="478"/>
          <ac:spMkLst>
            <pc:docMk/>
            <pc:sldMk cId="3538999609" sldId="260"/>
            <ac:spMk id="3" creationId="{EBA4ED6D-A481-9A9A-D77E-0656AAC5F156}"/>
          </ac:spMkLst>
        </pc:spChg>
        <pc:spChg chg="mod">
          <ac:chgData name="Matthew Merchant" userId="cbc2d4a7e8ae59fe" providerId="LiveId" clId="{774CACA4-25AA-482A-B5DB-5A15FEE4285F}" dt="2022-12-29T13:02:25.867" v="44"/>
          <ac:spMkLst>
            <pc:docMk/>
            <pc:sldMk cId="3538999609" sldId="260"/>
            <ac:spMk id="5" creationId="{C044D38D-533A-BF89-CBBA-7771ADE11997}"/>
          </ac:spMkLst>
        </pc:spChg>
        <pc:picChg chg="del">
          <ac:chgData name="Matthew Merchant" userId="cbc2d4a7e8ae59fe" providerId="LiveId" clId="{774CACA4-25AA-482A-B5DB-5A15FEE4285F}" dt="2022-12-29T12:59:47.833" v="0" actId="478"/>
          <ac:picMkLst>
            <pc:docMk/>
            <pc:sldMk cId="3538999609" sldId="260"/>
            <ac:picMk id="3" creationId="{1BCEBA24-58BC-D6E4-3404-434A63A082FF}"/>
          </ac:picMkLst>
        </pc:picChg>
        <pc:picChg chg="add mod">
          <ac:chgData name="Matthew Merchant" userId="cbc2d4a7e8ae59fe" providerId="LiveId" clId="{774CACA4-25AA-482A-B5DB-5A15FEE4285F}" dt="2022-12-29T13:01:52.573" v="1"/>
          <ac:picMkLst>
            <pc:docMk/>
            <pc:sldMk cId="3538999609" sldId="260"/>
            <ac:picMk id="7" creationId="{AE9147F4-BC2C-3990-C5E0-805534943FD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BB99FE-1B2E-4B80-9EF1-7E7BC943D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804E-F251-405D-B599-6BE939BF4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2FB37-5068-4E22-90F7-DB247D040270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5726-3A76-49C7-999C-79111DB867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30FF-4ADB-45BF-A02B-A40BF4A5F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4C97-E0E8-4410-92D9-5BEBB89E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8460-EE03-4940-ACE0-71D1F64B2DB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BE69-210F-42D4-919A-1A1FF408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4BE69-210F-42D4-919A-1A1FF408D6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9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EC4-EA56-48F2-91F1-4ACA555A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1FE8-1F70-44AC-B59C-9A324EEA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C5A-66BD-4997-B4DC-12D8B7C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B14D-DCFC-4A0F-8CCE-CD2FACF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A627-5BA8-4605-BF4F-A418F1E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103-9206-429B-B0CD-04A677D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B708-4C40-4379-A9DA-45DDE0A5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2D16-3B7F-4E0F-AA63-5743AC8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12EF-F879-4383-98AC-10EF255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2623-4238-4FC9-8262-DA31F2E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E3C3-7727-4013-9BB3-E4428EA3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A48C-73EA-4BD0-9D91-1F11D3DA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B9FB-EB86-4AAF-A671-989DF04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3689-5EC1-43E9-9FD3-40ED1AA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C30-E0C2-4AE8-8474-5909EB93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0136-3DE9-4B01-94A5-C9E8A72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F3D1-AAE9-4011-9084-CEBB386A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EC6B-64C4-4DB1-9BA5-62E54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303-8EEB-4B41-9F74-7B4BC064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8B6C-4923-4C03-A7B1-85A7C12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9810-DB71-4E52-8355-37A240D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2B2E-95A7-4D12-97F8-B1E42932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C1CD-7AE2-472F-A29A-5B23158C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A30B-B754-49FF-A885-1A3ADBEF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8E3F-80BB-4DB9-96D4-634C6734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767-8E00-4511-B1E0-E667F59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5C5B-FDB0-463A-8595-24577141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74F2-0DDF-4978-8666-62CEB385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A4-F62B-41BE-A511-793A9CC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8998-D546-4C98-B627-7B8DCF3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2177-2656-4052-81EE-6AA5E637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88E-673B-4D3C-BFE1-FF23F84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1376-D427-4D0D-9033-78C089A0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A121-E934-4E24-B673-3F539FBC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4E44-B1F1-4E06-9A21-29E2BCBE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55097-D85C-4D8E-A2ED-3B8C2A11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D59D5-96C2-48F3-8182-CE71A4ED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634B0-C478-4585-A95C-9776D7DE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8E77-5C65-4277-8311-99808D67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0686-2AFC-4DBE-96E7-78BE585A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84E9-BBF4-42D8-978B-5243433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ED6F-083B-49EB-B1A6-EF7CB1B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ECA3-1914-48A5-8814-CCDA861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9DD1-DBF1-4A03-A611-ABF74ABC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2D2A2-CE4C-4D52-9A94-1A46C99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76149-AAFB-43A9-841C-BED309E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FF8-E27F-47D6-9745-9C96C83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E909-B009-471C-AE8B-95562C5B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852B-649C-46EB-B51C-3751300C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272D-DBE4-402D-AA40-D2B75C54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F2E5-419E-4A83-A6ED-18221FD8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8F4E-0355-42D6-B59F-CEACF2F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43A-B33A-4C2E-8FC7-6530F07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B8F4F-00E6-46CB-9012-B65C9D8B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63A5-FD6A-4FB6-92FD-DE5E05DA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D378-69D5-44E2-9BEF-5C34C0A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1B90-32FB-4B72-AC3C-B83B0BD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F33A-E4F7-48A9-B56B-8FC1C3F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AEA3E-51CB-49FE-8EC6-BE7EF40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E044-4B79-4D73-930F-3D3F8E2B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D926-5595-4D4F-A919-634C31E0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E5B-BA3C-4806-AFAF-C8B1BA21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BAB7-0EF7-4140-842C-1C9C7EE4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9DADCE-226A-49BC-A6F8-D2940BF7DD01}"/>
              </a:ext>
            </a:extLst>
          </p:cNvPr>
          <p:cNvSpPr/>
          <p:nvPr/>
        </p:nvSpPr>
        <p:spPr>
          <a:xfrm>
            <a:off x="-190500" y="-13970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1662544" y="1413063"/>
            <a:ext cx="920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Credit">
            <a:extLst>
              <a:ext uri="{FF2B5EF4-FFF2-40B4-BE49-F238E27FC236}">
                <a16:creationId xmlns:a16="http://schemas.microsoft.com/office/drawing/2014/main" id="{6115F795-7FD1-4CBF-82DB-2F74A0DDE246}"/>
              </a:ext>
            </a:extLst>
          </p:cNvPr>
          <p:cNvSpPr txBox="1"/>
          <p:nvPr/>
        </p:nvSpPr>
        <p:spPr>
          <a:xfrm>
            <a:off x="332509" y="462469"/>
            <a:ext cx="9206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 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SpacerSoundv1">
            <a:hlinkClick r:id="" action="ppaction://media"/>
            <a:extLst>
              <a:ext uri="{FF2B5EF4-FFF2-40B4-BE49-F238E27FC236}">
                <a16:creationId xmlns:a16="http://schemas.microsoft.com/office/drawing/2014/main" id="{76547FAC-A628-4F91-B0FC-35914A279F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5181" y="-1225243"/>
            <a:ext cx="487363" cy="487362"/>
          </a:xfrm>
          <a:prstGeom prst="rect">
            <a:avLst/>
          </a:prstGeom>
        </p:spPr>
      </p:pic>
      <p:pic>
        <p:nvPicPr>
          <p:cNvPr id="8" name="SpacerSoundv1">
            <a:hlinkClick r:id="" action="ppaction://media"/>
            <a:extLst>
              <a:ext uri="{FF2B5EF4-FFF2-40B4-BE49-F238E27FC236}">
                <a16:creationId xmlns:a16="http://schemas.microsoft.com/office/drawing/2014/main" id="{92050161-16A3-49CC-B836-CB5A8C61D9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876425" y="-1224232"/>
            <a:ext cx="487363" cy="487362"/>
          </a:xfrm>
          <a:prstGeom prst="rect">
            <a:avLst/>
          </a:prstGeom>
        </p:spPr>
      </p:pic>
      <p:pic>
        <p:nvPicPr>
          <p:cNvPr id="9" name="SpacerSoundv1">
            <a:hlinkClick r:id="" action="ppaction://media"/>
            <a:extLst>
              <a:ext uri="{FF2B5EF4-FFF2-40B4-BE49-F238E27FC236}">
                <a16:creationId xmlns:a16="http://schemas.microsoft.com/office/drawing/2014/main" id="{7E0DAE8D-ACA4-435C-88F5-2F570CDC2D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765425" y="-1257128"/>
            <a:ext cx="487363" cy="487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4D38D-533A-BF89-CBBA-7771ADE11997}"/>
              </a:ext>
            </a:extLst>
          </p:cNvPr>
          <p:cNvSpPr txBox="1"/>
          <p:nvPr/>
        </p:nvSpPr>
        <p:spPr>
          <a:xfrm>
            <a:off x="5114925" y="-957263"/>
            <a:ext cx="27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Crystal Towers of </a:t>
            </a:r>
            <a:r>
              <a:rPr lang="en-US" b="0"/>
              <a:t>the Moon by Jesse Gallagher</a:t>
            </a:r>
            <a:endParaRPr lang="en-US" b="0" dirty="0"/>
          </a:p>
        </p:txBody>
      </p:sp>
      <p:pic>
        <p:nvPicPr>
          <p:cNvPr id="7" name="Crystal Towers of the Moon - Jesse Gallagher-.90">
            <a:hlinkClick r:id="" action="ppaction://media"/>
            <a:extLst>
              <a:ext uri="{FF2B5EF4-FFF2-40B4-BE49-F238E27FC236}">
                <a16:creationId xmlns:a16="http://schemas.microsoft.com/office/drawing/2014/main" id="{AE9147F4-BC2C-3990-C5E0-805534943FD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64213" y="2824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1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1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01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1515" numSld="999" showWhenStopped="0">
                <p:cTn id="21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C7364AB4-65A1-439C-A6FB-B6E078466F60}"/>
              </a:ext>
            </a:extLst>
          </p:cNvPr>
          <p:cNvSpPr/>
          <p:nvPr/>
        </p:nvSpPr>
        <p:spPr>
          <a:xfrm>
            <a:off x="-190501" y="-12065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1662544" y="1413063"/>
            <a:ext cx="9206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"Lorem ipsum dolor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redit">
            <a:extLst>
              <a:ext uri="{FF2B5EF4-FFF2-40B4-BE49-F238E27FC236}">
                <a16:creationId xmlns:a16="http://schemas.microsoft.com/office/drawing/2014/main" id="{6115F795-7FD1-4CBF-82DB-2F74A0DDE246}"/>
              </a:ext>
            </a:extLst>
          </p:cNvPr>
          <p:cNvSpPr txBox="1"/>
          <p:nvPr/>
        </p:nvSpPr>
        <p:spPr>
          <a:xfrm>
            <a:off x="2540674" y="571431"/>
            <a:ext cx="7034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3" name="Avatar">
            <a:extLst>
              <a:ext uri="{FF2B5EF4-FFF2-40B4-BE49-F238E27FC236}">
                <a16:creationId xmlns:a16="http://schemas.microsoft.com/office/drawing/2014/main" id="{1B3EF88F-3BC7-4D92-AF1B-F2CB6C421585}"/>
              </a:ext>
            </a:extLst>
          </p:cNvPr>
          <p:cNvSpPr/>
          <p:nvPr/>
        </p:nvSpPr>
        <p:spPr>
          <a:xfrm>
            <a:off x="1544568" y="437685"/>
            <a:ext cx="852268" cy="8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6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142</Words>
  <Application>Microsoft Office PowerPoint</Application>
  <PresentationFormat>Widescreen</PresentationFormat>
  <Paragraphs>6</Paragraphs>
  <Slides>2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Merchant</dc:creator>
  <cp:lastModifiedBy>Matthew Merchant</cp:lastModifiedBy>
  <cp:revision>32</cp:revision>
  <dcterms:created xsi:type="dcterms:W3CDTF">2021-08-12T20:06:23Z</dcterms:created>
  <dcterms:modified xsi:type="dcterms:W3CDTF">2023-01-18T18:32:40Z</dcterms:modified>
</cp:coreProperties>
</file>