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F51EAB-FC13-466D-B2B7-47587571CFB4}"/>
              </a:ext>
            </a:extLst>
          </p:cNvPr>
          <p:cNvSpPr/>
          <p:nvPr/>
        </p:nvSpPr>
        <p:spPr>
          <a:xfrm>
            <a:off x="-190499" y="-12065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761566" y="498662"/>
            <a:ext cx="9923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comhhhhhh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B24467-6601-495F-AC9D-0AB4FD66BC35}"/>
              </a:ext>
            </a:extLst>
          </p:cNvPr>
          <p:cNvCxnSpPr>
            <a:cxnSpLocks/>
          </p:cNvCxnSpPr>
          <p:nvPr/>
        </p:nvCxnSpPr>
        <p:spPr>
          <a:xfrm>
            <a:off x="1005736" y="-295836"/>
            <a:ext cx="0" cy="77724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9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185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25</cp:revision>
  <dcterms:created xsi:type="dcterms:W3CDTF">2021-08-12T20:06:23Z</dcterms:created>
  <dcterms:modified xsi:type="dcterms:W3CDTF">2022-04-16T20:18:06Z</dcterms:modified>
</cp:coreProperties>
</file>