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51EAB-FC13-466D-B2B7-47587571CFB4}"/>
              </a:ext>
            </a:extLst>
          </p:cNvPr>
          <p:cNvSpPr/>
          <p:nvPr/>
        </p:nvSpPr>
        <p:spPr>
          <a:xfrm>
            <a:off x="-190499" y="-12065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761566" y="1413063"/>
            <a:ext cx="99239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redit">
            <a:extLst>
              <a:ext uri="{FF2B5EF4-FFF2-40B4-BE49-F238E27FC236}">
                <a16:creationId xmlns:a16="http://schemas.microsoft.com/office/drawing/2014/main" id="{2BC3FA37-7376-4EFD-A03C-DCF7CD6C0BF3}"/>
              </a:ext>
            </a:extLst>
          </p:cNvPr>
          <p:cNvSpPr txBox="1"/>
          <p:nvPr/>
        </p:nvSpPr>
        <p:spPr>
          <a:xfrm>
            <a:off x="1761566" y="621446"/>
            <a:ext cx="714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B24467-6601-495F-AC9D-0AB4FD66BC35}"/>
              </a:ext>
            </a:extLst>
          </p:cNvPr>
          <p:cNvCxnSpPr>
            <a:cxnSpLocks/>
          </p:cNvCxnSpPr>
          <p:nvPr/>
        </p:nvCxnSpPr>
        <p:spPr>
          <a:xfrm>
            <a:off x="1005736" y="-295836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vatar">
            <a:extLst>
              <a:ext uri="{FF2B5EF4-FFF2-40B4-BE49-F238E27FC236}">
                <a16:creationId xmlns:a16="http://schemas.microsoft.com/office/drawing/2014/main" id="{26F5CC36-4C87-4CE8-82C0-E9C46B5F0F3A}"/>
              </a:ext>
            </a:extLst>
          </p:cNvPr>
          <p:cNvSpPr/>
          <p:nvPr/>
        </p:nvSpPr>
        <p:spPr>
          <a:xfrm>
            <a:off x="506507" y="414605"/>
            <a:ext cx="998458" cy="998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23</cp:revision>
  <dcterms:created xsi:type="dcterms:W3CDTF">2021-08-12T20:06:23Z</dcterms:created>
  <dcterms:modified xsi:type="dcterms:W3CDTF">2022-04-16T02:01:12Z</dcterms:modified>
</cp:coreProperties>
</file>