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3274478" y="412400"/>
            <a:ext cx="84110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24467-6601-495F-AC9D-0AB4FD66BC35}"/>
              </a:ext>
            </a:extLst>
          </p:cNvPr>
          <p:cNvCxnSpPr>
            <a:cxnSpLocks/>
          </p:cNvCxnSpPr>
          <p:nvPr/>
        </p:nvCxnSpPr>
        <p:spPr>
          <a:xfrm>
            <a:off x="1005736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E6947-28DF-4101-B341-16536F3D706E}"/>
              </a:ext>
            </a:extLst>
          </p:cNvPr>
          <p:cNvCxnSpPr>
            <a:cxnSpLocks/>
          </p:cNvCxnSpPr>
          <p:nvPr/>
        </p:nvCxnSpPr>
        <p:spPr>
          <a:xfrm>
            <a:off x="1761985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542155-F3CA-49BA-BC96-74FDA2CA4525}"/>
              </a:ext>
            </a:extLst>
          </p:cNvPr>
          <p:cNvCxnSpPr>
            <a:cxnSpLocks/>
          </p:cNvCxnSpPr>
          <p:nvPr/>
        </p:nvCxnSpPr>
        <p:spPr>
          <a:xfrm>
            <a:off x="2503857" y="-284695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27</cp:revision>
  <dcterms:created xsi:type="dcterms:W3CDTF">2021-08-12T20:06:23Z</dcterms:created>
  <dcterms:modified xsi:type="dcterms:W3CDTF">2022-04-17T13:11:15Z</dcterms:modified>
</cp:coreProperties>
</file>