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2"/>
    <p:restoredTop sz="94551"/>
  </p:normalViewPr>
  <p:slideViewPr>
    <p:cSldViewPr snapToGrid="0" snapToObjects="1">
      <p:cViewPr>
        <p:scale>
          <a:sx n="95" d="100"/>
          <a:sy n="95" d="100"/>
        </p:scale>
        <p:origin x="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4100" y="0"/>
            <a:ext cx="9867900" cy="6866467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68149" y="1424568"/>
            <a:ext cx="2285579" cy="1526093"/>
            <a:chOff x="177800" y="5397500"/>
            <a:chExt cx="2339506" cy="15621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00" y="5397500"/>
              <a:ext cx="1562100" cy="15621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638300" y="6191250"/>
              <a:ext cx="879006" cy="40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2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0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1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8</a:t>
              </a:r>
              <a:endParaRPr lang="en-US" sz="2000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3846" y="471820"/>
            <a:ext cx="821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Your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Paper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Title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Goes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Here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mr-IN" altLang="zh-CN" sz="3600" b="1" dirty="0" smtClean="0">
                <a:solidFill>
                  <a:srgbClr val="FFC000"/>
                </a:solidFill>
              </a:rPr>
              <a:t>…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3846" y="2159681"/>
            <a:ext cx="821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Problem statement in 8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words</a:t>
            </a:r>
            <a:r>
              <a:rPr lang="zh-CN" altLang="en-US" sz="2800" b="1" baseline="0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baseline="0" dirty="0" smtClean="0">
                <a:solidFill>
                  <a:srgbClr val="FFFF00"/>
                </a:solidFill>
              </a:rPr>
              <a:t>or</a:t>
            </a:r>
            <a:r>
              <a:rPr lang="zh-CN" altLang="en-US" sz="2800" b="1" baseline="0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baseline="0" dirty="0" smtClean="0">
                <a:solidFill>
                  <a:srgbClr val="FFFF00"/>
                </a:solidFill>
              </a:rPr>
              <a:t>less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marL="514350" indent="-514350" algn="l" defTabSz="914400" rtl="0" eaLnBrk="1" latinLnBrk="0" hangingPunct="1">
              <a:buFont typeface="Arial" charset="0"/>
              <a:buAutoNum type="alphaUcPeriod"/>
            </a:pPr>
            <a:r>
              <a:rPr lang="en-US" altLang="zh-CN" sz="2800" b="1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Novelty of your paper: 8 words or less</a:t>
            </a:r>
          </a:p>
          <a:p>
            <a:pPr marL="514350" indent="-514350" algn="l" defTabSz="914400" rtl="0" eaLnBrk="1" latinLnBrk="0" hangingPunct="1">
              <a:buFont typeface="Arial" charset="0"/>
              <a:buAutoNum type="alphaUcPeriod"/>
            </a:pPr>
            <a:r>
              <a:rPr lang="en-US" altLang="zh-CN" sz="2800" b="1" kern="12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Main result: (1 chart/description in 8 words</a:t>
            </a:r>
            <a:r>
              <a:rPr lang="zh-CN" altLang="en-US" sz="28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28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altLang="zh-CN" sz="2800" b="1" kern="12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3846" y="1382149"/>
            <a:ext cx="821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</a:rPr>
              <a:t>Presenter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Info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39" y="181820"/>
            <a:ext cx="16722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charset="0"/>
                <a:ea typeface="Book Antiqua" charset="0"/>
                <a:cs typeface="Book Antiqua" charset="0"/>
              </a:rPr>
              <a:t>MLMH</a:t>
            </a:r>
          </a:p>
          <a:p>
            <a:pPr algn="ctr"/>
            <a:r>
              <a:rPr lang="en-US" sz="3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charset="0"/>
                <a:ea typeface="Book Antiqua" charset="0"/>
                <a:cs typeface="Book Antiqua" charset="0"/>
              </a:rPr>
              <a:t>2018</a:t>
            </a:r>
            <a:endParaRPr lang="en-US" sz="36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 Bayan Plain</vt:lpstr>
      <vt:lpstr>Book Antiqua</vt:lpstr>
      <vt:lpstr>Calibri</vt:lpstr>
      <vt:lpstr>DengXian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Prithwish CHAKRABORTY</cp:lastModifiedBy>
  <cp:revision>22</cp:revision>
  <dcterms:created xsi:type="dcterms:W3CDTF">2018-07-26T15:49:05Z</dcterms:created>
  <dcterms:modified xsi:type="dcterms:W3CDTF">2018-08-08T18:01:43Z</dcterms:modified>
</cp:coreProperties>
</file>