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645752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717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4107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05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784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581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0687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448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003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0089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9973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9777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dirty="0">
                <a:solidFill>
                  <a:schemeClr val="accent1"/>
                </a:solidFill>
                <a:latin typeface="Arial"/>
                <a:ea typeface="Arial"/>
                <a:cs typeface="Arial"/>
                <a:sym typeface="Arial"/>
              </a:rPr>
              <a:t>An End-to-End Data Science Project with </a:t>
            </a:r>
            <a:r>
              <a:rPr lang="en-US" sz="4000" b="1" dirty="0" err="1">
                <a:solidFill>
                  <a:schemeClr val="accent1"/>
                </a:solidFill>
                <a:latin typeface="Arial"/>
                <a:ea typeface="Arial"/>
                <a:cs typeface="Arial"/>
                <a:sym typeface="Arial"/>
              </a:rPr>
              <a:t>ChatGPT</a:t>
            </a:r>
            <a:endParaRPr dirty="0"/>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4" name="Google Shape;94;p13"/>
          <p:cNvSpPr txBox="1"/>
          <p:nvPr/>
        </p:nvSpPr>
        <p:spPr>
          <a:xfrm>
            <a:off x="1723871" y="4385870"/>
            <a:ext cx="833452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
        <p:nvSpPr>
          <p:cNvPr id="2" name="TextBox 1"/>
          <p:cNvSpPr txBox="1"/>
          <p:nvPr/>
        </p:nvSpPr>
        <p:spPr>
          <a:xfrm>
            <a:off x="1723871" y="3648456"/>
            <a:ext cx="429288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Presented by </a:t>
            </a:r>
          </a:p>
          <a:p>
            <a:r>
              <a:rPr lang="en-US" dirty="0" smtClean="0"/>
              <a:t>Neha M.L - 810021114027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dirty="0"/>
              <a:t>https://github.com/mlneha/au810021114027neha/blob/main/neha%20au810021114027.ipynb</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529</Words>
  <Application>Microsoft Office PowerPoint</Application>
  <PresentationFormat>Widescreen</PresentationFormat>
  <Paragraphs>48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Test</dc:creator>
  <cp:lastModifiedBy>Test</cp:lastModifiedBy>
  <cp:revision>4</cp:revision>
  <dcterms:modified xsi:type="dcterms:W3CDTF">2024-04-18T07:39:42Z</dcterms:modified>
</cp:coreProperties>
</file>