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1.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94" name="Shape 9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0" name="Shape 100"/>
        <p:cNvGrpSpPr/>
        <p:nvPr/>
      </p:nvGrpSpPr>
      <p:grpSpPr>
        <a:xfrm>
          <a:off y="0" x="0"/>
          <a:ext cy="0" cx="0"/>
          <a:chOff y="0" x="0"/>
          <a:chExt cy="0" cx="0"/>
        </a:xfrm>
      </p:grpSpPr>
      <p:sp>
        <p:nvSpPr>
          <p:cNvPr id="101" name="Shape 10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2" name="Shape 10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0" name="Shape 11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6" name="Shape 116"/>
        <p:cNvGrpSpPr/>
        <p:nvPr/>
      </p:nvGrpSpPr>
      <p:grpSpPr>
        <a:xfrm>
          <a:off y="0" x="0"/>
          <a:ext cy="0" cx="0"/>
          <a:chOff y="0" x="0"/>
          <a:chExt cy="0" cx="0"/>
        </a:xfrm>
      </p:grpSpPr>
      <p:sp>
        <p:nvSpPr>
          <p:cNvPr id="117" name="Shape 11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18" name="Shape 11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4" name="Shape 124"/>
        <p:cNvGrpSpPr/>
        <p:nvPr/>
      </p:nvGrpSpPr>
      <p:grpSpPr>
        <a:xfrm>
          <a:off y="0" x="0"/>
          <a:ext cy="0" cx="0"/>
          <a:chOff y="0" x="0"/>
          <a:chExt cy="0" cx="0"/>
        </a:xfrm>
      </p:grpSpPr>
      <p:sp>
        <p:nvSpPr>
          <p:cNvPr id="125" name="Shape 12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26" name="Shape 12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2" name="Shape 132"/>
        <p:cNvGrpSpPr/>
        <p:nvPr/>
      </p:nvGrpSpPr>
      <p:grpSpPr>
        <a:xfrm>
          <a:off y="0" x="0"/>
          <a:ext cy="0" cx="0"/>
          <a:chOff y="0" x="0"/>
          <a:chExt cy="0" cx="0"/>
        </a:xfrm>
      </p:grpSpPr>
      <p:sp>
        <p:nvSpPr>
          <p:cNvPr id="133" name="Shape 13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34" name="Shape 13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0" name="Shape 140"/>
        <p:cNvGrpSpPr/>
        <p:nvPr/>
      </p:nvGrpSpPr>
      <p:grpSpPr>
        <a:xfrm>
          <a:off y="0" x="0"/>
          <a:ext cy="0" cx="0"/>
          <a:chOff y="0" x="0"/>
          <a:chExt cy="0" cx="0"/>
        </a:xfrm>
      </p:grpSpPr>
      <p:sp>
        <p:nvSpPr>
          <p:cNvPr id="141" name="Shape 14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42" name="Shape 14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8" name="Shape 148"/>
        <p:cNvGrpSpPr/>
        <p:nvPr/>
      </p:nvGrpSpPr>
      <p:grpSpPr>
        <a:xfrm>
          <a:off y="0" x="0"/>
          <a:ext cy="0" cx="0"/>
          <a:chOff y="0" x="0"/>
          <a:chExt cy="0" cx="0"/>
        </a:xfrm>
      </p:grpSpPr>
      <p:sp>
        <p:nvSpPr>
          <p:cNvPr id="149" name="Shape 14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50" name="Shape 15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y="0" x="0"/>
          <a:ext cy="0" cx="0"/>
          <a:chOff y="0" x="0"/>
          <a:chExt cy="0" cx="0"/>
        </a:xfrm>
      </p:grpSpPr>
      <p:sp>
        <p:nvSpPr>
          <p:cNvPr id="11" name="Shape 11"/>
          <p:cNvSpPr txBox="1"/>
          <p:nvPr>
            <p:ph type="ctrTitle"/>
          </p:nvPr>
        </p:nvSpPr>
        <p:spPr>
          <a:xfrm>
            <a:off y="2130425" x="685800"/>
            <a:ext cy="1470024" cx="7772400"/>
          </a:xfrm>
          <a:prstGeom prst="rect">
            <a:avLst/>
          </a:prstGeom>
          <a:noFill/>
          <a:ln>
            <a:noFill/>
          </a:ln>
        </p:spPr>
        <p:txBody>
          <a:bodyPr bIns="91425" rIns="91425" lIns="91425" tIns="91425" anchor="ctr" anchorCtr="0"/>
          <a:lstStyle>
            <a:lvl1pPr algn="ctr" rtl="0" marR="0" indent="0" marL="0">
              <a:spcBef>
                <a:spcPts val="0"/>
              </a:spcBef>
              <a:buClr>
                <a:schemeClr val="dk1"/>
              </a:buClr>
              <a:buFont typeface="Calibri"/>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12" name="Shape 12"/>
          <p:cNvSpPr txBox="1"/>
          <p:nvPr>
            <p:ph idx="1" type="subTitle"/>
          </p:nvPr>
        </p:nvSpPr>
        <p:spPr>
          <a:xfrm>
            <a:off y="3886200" x="1371600"/>
            <a:ext cy="1752600" cx="6400799"/>
          </a:xfrm>
          <a:prstGeom prst="rect">
            <a:avLst/>
          </a:prstGeom>
          <a:noFill/>
          <a:ln>
            <a:noFill/>
          </a:ln>
        </p:spPr>
        <p:txBody>
          <a:bodyPr bIns="91425" rIns="91425" lIns="91425" tIns="91425" anchor="t" anchorCtr="0"/>
          <a:lstStyle>
            <a:lvl1pPr algn="ctr" rtl="0" marR="0" indent="0" marL="0">
              <a:spcBef>
                <a:spcPts val="640"/>
              </a:spcBef>
              <a:buClr>
                <a:srgbClr val="888888"/>
              </a:buClr>
              <a:buFont typeface="Arial"/>
              <a:buNone/>
              <a:defRPr/>
            </a:lvl1pPr>
            <a:lvl2pPr algn="ctr" rtl="0" marR="0" indent="0" marL="457200">
              <a:spcBef>
                <a:spcPts val="560"/>
              </a:spcBef>
              <a:buClr>
                <a:srgbClr val="888888"/>
              </a:buClr>
              <a:buFont typeface="Arial"/>
              <a:buNone/>
              <a:defRPr/>
            </a:lvl2pPr>
            <a:lvl3pPr algn="ctr" rtl="0" marR="0" indent="0" marL="914400">
              <a:spcBef>
                <a:spcPts val="480"/>
              </a:spcBef>
              <a:buClr>
                <a:srgbClr val="888888"/>
              </a:buClr>
              <a:buFont typeface="Arial"/>
              <a:buNone/>
              <a:defRPr/>
            </a:lvl3pPr>
            <a:lvl4pPr algn="ctr" rtl="0" marR="0" indent="0" marL="1371600">
              <a:spcBef>
                <a:spcPts val="400"/>
              </a:spcBef>
              <a:buClr>
                <a:srgbClr val="888888"/>
              </a:buClr>
              <a:buFont typeface="Arial"/>
              <a:buNone/>
              <a:defRPr/>
            </a:lvl4pPr>
            <a:lvl5pPr algn="ctr" rtl="0" marR="0" indent="0" marL="1828800">
              <a:spcBef>
                <a:spcPts val="400"/>
              </a:spcBef>
              <a:buClr>
                <a:srgbClr val="888888"/>
              </a:buClr>
              <a:buFont typeface="Arial"/>
              <a:buNone/>
              <a:defRPr/>
            </a:lvl5pPr>
            <a:lvl6pPr algn="ctr" rtl="0" marR="0" indent="0" marL="2286000">
              <a:spcBef>
                <a:spcPts val="400"/>
              </a:spcBef>
              <a:buClr>
                <a:srgbClr val="888888"/>
              </a:buClr>
              <a:buFont typeface="Arial"/>
              <a:buNone/>
              <a:defRPr/>
            </a:lvl6pPr>
            <a:lvl7pPr algn="ctr" rtl="0" marR="0" indent="0" marL="2743200">
              <a:spcBef>
                <a:spcPts val="400"/>
              </a:spcBef>
              <a:buClr>
                <a:srgbClr val="888888"/>
              </a:buClr>
              <a:buFont typeface="Arial"/>
              <a:buNone/>
              <a:defRPr/>
            </a:lvl7pPr>
            <a:lvl8pPr algn="ctr" rtl="0" marR="0" indent="0" marL="3200400">
              <a:spcBef>
                <a:spcPts val="400"/>
              </a:spcBef>
              <a:buClr>
                <a:srgbClr val="888888"/>
              </a:buClr>
              <a:buFont typeface="Arial"/>
              <a:buNone/>
              <a:defRPr/>
            </a:lvl8pPr>
            <a:lvl9pPr algn="ctr" rtl="0" marR="0" indent="0" marL="3657600">
              <a:spcBef>
                <a:spcPts val="400"/>
              </a:spcBef>
              <a:buClr>
                <a:srgbClr val="888888"/>
              </a:buClr>
              <a:buFont typeface="Arial"/>
              <a:buNone/>
              <a:defRPr/>
            </a:lvl9pPr>
          </a:lstStyle>
          <a:p/>
        </p:txBody>
      </p:sp>
      <p:sp>
        <p:nvSpPr>
          <p:cNvPr id="13" name="Shape 13"/>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4" name="Shape 14"/>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5" name="Shape 15"/>
          <p:cNvSpPr txBox="1"/>
          <p:nvPr>
            <p:ph idx="12" type="sldNum"/>
          </p:nvPr>
        </p:nvSpPr>
        <p:spPr>
          <a:xfrm>
            <a:off y="6356350" x="6553200"/>
            <a:ext cy="365125" cx="21335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7" name="Shape 67"/>
        <p:cNvGrpSpPr/>
        <p:nvPr/>
      </p:nvGrpSpPr>
      <p:grpSpPr>
        <a:xfrm>
          <a:off y="0" x="0"/>
          <a:ext cy="0" cx="0"/>
          <a:chOff y="0" x="0"/>
          <a:chExt cy="0" cx="0"/>
        </a:xfrm>
      </p:grpSpPr>
      <p:sp>
        <p:nvSpPr>
          <p:cNvPr id="68" name="Shape 68"/>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9" name="Shape 69"/>
          <p:cNvSpPr txBox="1"/>
          <p:nvPr>
            <p:ph idx="1" type="body"/>
          </p:nvPr>
        </p:nvSpPr>
        <p:spPr>
          <a:xfrm rot="5400000">
            <a:off y="-251618" x="2309018"/>
            <a:ext cy="8229600" cx="4525963"/>
          </a:xfrm>
          <a:prstGeom prst="rect">
            <a:avLst/>
          </a:prstGeom>
          <a:noFill/>
          <a:ln>
            <a:noFill/>
          </a:ln>
        </p:spPr>
        <p:txBody>
          <a:bodyPr bIns="91425" rIns="91425" lIns="91425" tIns="91425" anchor="t" anchorCtr="0"/>
          <a:lstStyle>
            <a:lvl1pPr algn="l" rtl="0" indent="-139700" marL="342900">
              <a:spcBef>
                <a:spcPts val="640"/>
              </a:spcBef>
              <a:buClr>
                <a:schemeClr val="dk1"/>
              </a:buClr>
              <a:buFont typeface="Arial"/>
              <a:buChar char="•"/>
              <a:defRPr/>
            </a:lvl1pPr>
            <a:lvl2pPr algn="l" rtl="0" indent="-107950" marL="742950">
              <a:spcBef>
                <a:spcPts val="560"/>
              </a:spcBef>
              <a:buClr>
                <a:schemeClr val="dk1"/>
              </a:buClr>
              <a:buFont typeface="Arial"/>
              <a:buChar char="–"/>
              <a:defRPr/>
            </a:lvl2pPr>
            <a:lvl3pPr algn="l" rtl="0" indent="-76200" marL="1143000">
              <a:spcBef>
                <a:spcPts val="480"/>
              </a:spcBef>
              <a:buClr>
                <a:schemeClr val="dk1"/>
              </a:buClr>
              <a:buFont typeface="Arial"/>
              <a:buChar char="•"/>
              <a:defRPr/>
            </a:lvl3pPr>
            <a:lvl4pPr algn="l" rtl="0" indent="-101600" marL="1600200">
              <a:spcBef>
                <a:spcPts val="400"/>
              </a:spcBef>
              <a:buClr>
                <a:schemeClr val="dk1"/>
              </a:buClr>
              <a:buFont typeface="Arial"/>
              <a:buChar char="–"/>
              <a:defRPr/>
            </a:lvl4pPr>
            <a:lvl5pPr algn="l" rtl="0" indent="-101600" marL="2057400">
              <a:spcBef>
                <a:spcPts val="400"/>
              </a:spcBef>
              <a:buClr>
                <a:schemeClr val="dk1"/>
              </a:buClr>
              <a:buFont typeface="Arial"/>
              <a:buChar char="»"/>
              <a:defRPr/>
            </a:lvl5pPr>
            <a:lvl6pPr algn="l" rtl="0" indent="-101600" marL="2514600">
              <a:spcBef>
                <a:spcPts val="400"/>
              </a:spcBef>
              <a:buClr>
                <a:schemeClr val="dk1"/>
              </a:buClr>
              <a:buFont typeface="Arial"/>
              <a:buChar char="•"/>
              <a:defRPr/>
            </a:lvl6pPr>
            <a:lvl7pPr algn="l" rtl="0" indent="-101600" marL="2971800">
              <a:spcBef>
                <a:spcPts val="400"/>
              </a:spcBef>
              <a:buClr>
                <a:schemeClr val="dk1"/>
              </a:buClr>
              <a:buFont typeface="Arial"/>
              <a:buChar char="•"/>
              <a:defRPr/>
            </a:lvl7pPr>
            <a:lvl8pPr algn="l" rtl="0" indent="-101600" marL="3429000">
              <a:spcBef>
                <a:spcPts val="400"/>
              </a:spcBef>
              <a:buClr>
                <a:schemeClr val="dk1"/>
              </a:buClr>
              <a:buFont typeface="Arial"/>
              <a:buChar char="•"/>
              <a:defRPr/>
            </a:lvl8pPr>
            <a:lvl9pPr algn="l" rtl="0" indent="-101600" marL="3886200">
              <a:spcBef>
                <a:spcPts val="400"/>
              </a:spcBef>
              <a:buClr>
                <a:schemeClr val="dk1"/>
              </a:buClr>
              <a:buFont typeface="Arial"/>
              <a:buChar char="•"/>
              <a:defRPr/>
            </a:lvl9pPr>
          </a:lstStyle>
          <a:p/>
        </p:txBody>
      </p:sp>
      <p:sp>
        <p:nvSpPr>
          <p:cNvPr id="70" name="Shape 70"/>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1" name="Shape 71"/>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2" name="Shape 72"/>
          <p:cNvSpPr txBox="1"/>
          <p:nvPr>
            <p:ph idx="12" type="sldNum"/>
          </p:nvPr>
        </p:nvSpPr>
        <p:spPr>
          <a:xfrm>
            <a:off y="6356350" x="6553200"/>
            <a:ext cy="365125" cx="21335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3" name="Shape 73"/>
        <p:cNvGrpSpPr/>
        <p:nvPr/>
      </p:nvGrpSpPr>
      <p:grpSpPr>
        <a:xfrm>
          <a:off y="0" x="0"/>
          <a:ext cy="0" cx="0"/>
          <a:chOff y="0" x="0"/>
          <a:chExt cy="0" cx="0"/>
        </a:xfrm>
      </p:grpSpPr>
      <p:sp>
        <p:nvSpPr>
          <p:cNvPr id="74" name="Shape 74"/>
          <p:cNvSpPr txBox="1"/>
          <p:nvPr>
            <p:ph type="title"/>
          </p:nvPr>
        </p:nvSpPr>
        <p:spPr>
          <a:xfrm rot="5400000">
            <a:off y="2171700" x="4732337"/>
            <a:ext cy="2057400" cx="5851525"/>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rot="5400000">
            <a:off y="190500" x="541337"/>
            <a:ext cy="6019799" cx="5851525"/>
          </a:xfrm>
          <a:prstGeom prst="rect">
            <a:avLst/>
          </a:prstGeom>
          <a:noFill/>
          <a:ln>
            <a:noFill/>
          </a:ln>
        </p:spPr>
        <p:txBody>
          <a:bodyPr bIns="91425" rIns="91425" lIns="91425" tIns="91425" anchor="t" anchorCtr="0"/>
          <a:lstStyle>
            <a:lvl1pPr algn="l" rtl="0" indent="-139700" marL="342900">
              <a:spcBef>
                <a:spcPts val="640"/>
              </a:spcBef>
              <a:buClr>
                <a:schemeClr val="dk1"/>
              </a:buClr>
              <a:buFont typeface="Arial"/>
              <a:buChar char="•"/>
              <a:defRPr/>
            </a:lvl1pPr>
            <a:lvl2pPr algn="l" rtl="0" indent="-107950" marL="742950">
              <a:spcBef>
                <a:spcPts val="560"/>
              </a:spcBef>
              <a:buClr>
                <a:schemeClr val="dk1"/>
              </a:buClr>
              <a:buFont typeface="Arial"/>
              <a:buChar char="–"/>
              <a:defRPr/>
            </a:lvl2pPr>
            <a:lvl3pPr algn="l" rtl="0" indent="-76200" marL="1143000">
              <a:spcBef>
                <a:spcPts val="480"/>
              </a:spcBef>
              <a:buClr>
                <a:schemeClr val="dk1"/>
              </a:buClr>
              <a:buFont typeface="Arial"/>
              <a:buChar char="•"/>
              <a:defRPr/>
            </a:lvl3pPr>
            <a:lvl4pPr algn="l" rtl="0" indent="-101600" marL="1600200">
              <a:spcBef>
                <a:spcPts val="400"/>
              </a:spcBef>
              <a:buClr>
                <a:schemeClr val="dk1"/>
              </a:buClr>
              <a:buFont typeface="Arial"/>
              <a:buChar char="–"/>
              <a:defRPr/>
            </a:lvl4pPr>
            <a:lvl5pPr algn="l" rtl="0" indent="-101600" marL="2057400">
              <a:spcBef>
                <a:spcPts val="400"/>
              </a:spcBef>
              <a:buClr>
                <a:schemeClr val="dk1"/>
              </a:buClr>
              <a:buFont typeface="Arial"/>
              <a:buChar char="»"/>
              <a:defRPr/>
            </a:lvl5pPr>
            <a:lvl6pPr algn="l" rtl="0" indent="-101600" marL="2514600">
              <a:spcBef>
                <a:spcPts val="400"/>
              </a:spcBef>
              <a:buClr>
                <a:schemeClr val="dk1"/>
              </a:buClr>
              <a:buFont typeface="Arial"/>
              <a:buChar char="•"/>
              <a:defRPr/>
            </a:lvl6pPr>
            <a:lvl7pPr algn="l" rtl="0" indent="-101600" marL="2971800">
              <a:spcBef>
                <a:spcPts val="400"/>
              </a:spcBef>
              <a:buClr>
                <a:schemeClr val="dk1"/>
              </a:buClr>
              <a:buFont typeface="Arial"/>
              <a:buChar char="•"/>
              <a:defRPr/>
            </a:lvl7pPr>
            <a:lvl8pPr algn="l" rtl="0" indent="-101600" marL="3429000">
              <a:spcBef>
                <a:spcPts val="400"/>
              </a:spcBef>
              <a:buClr>
                <a:schemeClr val="dk1"/>
              </a:buClr>
              <a:buFont typeface="Arial"/>
              <a:buChar char="•"/>
              <a:defRPr/>
            </a:lvl8pPr>
            <a:lvl9pPr algn="l" rtl="0" indent="-101600" marL="3886200">
              <a:spcBef>
                <a:spcPts val="400"/>
              </a:spcBef>
              <a:buClr>
                <a:schemeClr val="dk1"/>
              </a:buClr>
              <a:buFont typeface="Arial"/>
              <a:buChar char="•"/>
              <a:defRPr/>
            </a:lvl9pPr>
          </a:lstStyle>
          <a:p/>
        </p:txBody>
      </p:sp>
      <p:sp>
        <p:nvSpPr>
          <p:cNvPr id="76" name="Shape 76"/>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7" name="Shape 77"/>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8" name="Shape 78"/>
          <p:cNvSpPr txBox="1"/>
          <p:nvPr>
            <p:ph idx="12" type="sldNum"/>
          </p:nvPr>
        </p:nvSpPr>
        <p:spPr>
          <a:xfrm>
            <a:off y="6356350" x="6553200"/>
            <a:ext cy="365125" cx="21335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6" name="Shape 16"/>
        <p:cNvGrpSpPr/>
        <p:nvPr/>
      </p:nvGrpSpPr>
      <p:grpSpPr>
        <a:xfrm>
          <a:off y="0" x="0"/>
          <a:ext cy="0" cx="0"/>
          <a:chOff y="0" x="0"/>
          <a:chExt cy="0" cx="0"/>
        </a:xfrm>
      </p:grpSpPr>
      <p:sp>
        <p:nvSpPr>
          <p:cNvPr id="17" name="Shape 17"/>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 name="Shape 18"/>
          <p:cNvSpPr txBox="1"/>
          <p:nvPr>
            <p:ph idx="1" type="body"/>
          </p:nvPr>
        </p:nvSpPr>
        <p:spPr>
          <a:xfrm>
            <a:off y="1600200" x="457200"/>
            <a:ext cy="4525963" cx="8229600"/>
          </a:xfrm>
          <a:prstGeom prst="rect">
            <a:avLst/>
          </a:prstGeom>
          <a:noFill/>
          <a:ln>
            <a:noFill/>
          </a:ln>
        </p:spPr>
        <p:txBody>
          <a:bodyPr bIns="91425" rIns="91425" lIns="91425" tIns="91425" anchor="t" anchorCtr="0"/>
          <a:lstStyle>
            <a:lvl1pPr algn="l" rtl="0" indent="-139700" marL="342900">
              <a:spcBef>
                <a:spcPts val="640"/>
              </a:spcBef>
              <a:buClr>
                <a:schemeClr val="dk1"/>
              </a:buClr>
              <a:buFont typeface="Arial"/>
              <a:buChar char="•"/>
              <a:defRPr/>
            </a:lvl1pPr>
            <a:lvl2pPr algn="l" rtl="0" indent="-107950" marL="742950">
              <a:spcBef>
                <a:spcPts val="560"/>
              </a:spcBef>
              <a:buClr>
                <a:schemeClr val="dk1"/>
              </a:buClr>
              <a:buFont typeface="Arial"/>
              <a:buChar char="–"/>
              <a:defRPr/>
            </a:lvl2pPr>
            <a:lvl3pPr algn="l" rtl="0" indent="-76200" marL="1143000">
              <a:spcBef>
                <a:spcPts val="480"/>
              </a:spcBef>
              <a:buClr>
                <a:schemeClr val="dk1"/>
              </a:buClr>
              <a:buFont typeface="Arial"/>
              <a:buChar char="•"/>
              <a:defRPr/>
            </a:lvl3pPr>
            <a:lvl4pPr algn="l" rtl="0" indent="-101600" marL="1600200">
              <a:spcBef>
                <a:spcPts val="400"/>
              </a:spcBef>
              <a:buClr>
                <a:schemeClr val="dk1"/>
              </a:buClr>
              <a:buFont typeface="Arial"/>
              <a:buChar char="–"/>
              <a:defRPr/>
            </a:lvl4pPr>
            <a:lvl5pPr algn="l" rtl="0" indent="-101600" marL="2057400">
              <a:spcBef>
                <a:spcPts val="400"/>
              </a:spcBef>
              <a:buClr>
                <a:schemeClr val="dk1"/>
              </a:buClr>
              <a:buFont typeface="Arial"/>
              <a:buChar char="»"/>
              <a:defRPr/>
            </a:lvl5pPr>
            <a:lvl6pPr algn="l" rtl="0" indent="-101600" marL="2514600">
              <a:spcBef>
                <a:spcPts val="400"/>
              </a:spcBef>
              <a:buClr>
                <a:schemeClr val="dk1"/>
              </a:buClr>
              <a:buFont typeface="Arial"/>
              <a:buChar char="•"/>
              <a:defRPr/>
            </a:lvl6pPr>
            <a:lvl7pPr algn="l" rtl="0" indent="-101600" marL="2971800">
              <a:spcBef>
                <a:spcPts val="400"/>
              </a:spcBef>
              <a:buClr>
                <a:schemeClr val="dk1"/>
              </a:buClr>
              <a:buFont typeface="Arial"/>
              <a:buChar char="•"/>
              <a:defRPr/>
            </a:lvl7pPr>
            <a:lvl8pPr algn="l" rtl="0" indent="-101600" marL="3429000">
              <a:spcBef>
                <a:spcPts val="400"/>
              </a:spcBef>
              <a:buClr>
                <a:schemeClr val="dk1"/>
              </a:buClr>
              <a:buFont typeface="Arial"/>
              <a:buChar char="•"/>
              <a:defRPr/>
            </a:lvl8pPr>
            <a:lvl9pPr algn="l" rtl="0" indent="-101600" marL="3886200">
              <a:spcBef>
                <a:spcPts val="400"/>
              </a:spcBef>
              <a:buClr>
                <a:schemeClr val="dk1"/>
              </a:buClr>
              <a:buFont typeface="Arial"/>
              <a:buChar char="•"/>
              <a:defRPr/>
            </a:lvl9pPr>
          </a:lstStyle>
          <a:p/>
        </p:txBody>
      </p:sp>
      <p:sp>
        <p:nvSpPr>
          <p:cNvPr id="19" name="Shape 19"/>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0" name="Shape 20"/>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1" name="Shape 21"/>
          <p:cNvSpPr txBox="1"/>
          <p:nvPr>
            <p:ph idx="12" type="sldNum"/>
          </p:nvPr>
        </p:nvSpPr>
        <p:spPr>
          <a:xfrm>
            <a:off y="6356350" x="6553200"/>
            <a:ext cy="365125" cx="21335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2" name="Shape 22"/>
        <p:cNvGrpSpPr/>
        <p:nvPr/>
      </p:nvGrpSpPr>
      <p:grpSpPr>
        <a:xfrm>
          <a:off y="0" x="0"/>
          <a:ext cy="0" cx="0"/>
          <a:chOff y="0" x="0"/>
          <a:chExt cy="0" cx="0"/>
        </a:xfrm>
      </p:grpSpPr>
      <p:sp>
        <p:nvSpPr>
          <p:cNvPr id="23" name="Shape 23"/>
          <p:cNvSpPr txBox="1"/>
          <p:nvPr>
            <p:ph type="title"/>
          </p:nvPr>
        </p:nvSpPr>
        <p:spPr>
          <a:xfrm>
            <a:off y="4406900" x="722312"/>
            <a:ext cy="1362075" cx="77724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1" type="body"/>
          </p:nvPr>
        </p:nvSpPr>
        <p:spPr>
          <a:xfrm>
            <a:off y="2906713" x="722312"/>
            <a:ext cy="1500187" cx="7772400"/>
          </a:xfrm>
          <a:prstGeom prst="rect">
            <a:avLst/>
          </a:prstGeom>
          <a:noFill/>
          <a:ln>
            <a:noFill/>
          </a:ln>
        </p:spPr>
        <p:txBody>
          <a:bodyPr bIns="91425" rIns="91425" lIns="91425" tIns="91425" anchor="b" anchorCtr="0"/>
          <a:lstStyle>
            <a:lvl1pPr rtl="0" indent="0" marL="0">
              <a:spcBef>
                <a:spcPts val="0"/>
              </a:spcBef>
              <a:buClr>
                <a:srgbClr val="888888"/>
              </a:buClr>
              <a:buFont typeface="Calibri"/>
              <a:buNone/>
              <a:defRPr/>
            </a:lvl1pPr>
            <a:lvl2pPr rtl="0" indent="0" marL="457200">
              <a:spcBef>
                <a:spcPts val="0"/>
              </a:spcBef>
              <a:buClr>
                <a:srgbClr val="888888"/>
              </a:buClr>
              <a:buFont typeface="Calibri"/>
              <a:buNone/>
              <a:defRPr/>
            </a:lvl2pPr>
            <a:lvl3pPr rtl="0" indent="0" marL="914400">
              <a:spcBef>
                <a:spcPts val="0"/>
              </a:spcBef>
              <a:buClr>
                <a:srgbClr val="888888"/>
              </a:buClr>
              <a:buFont typeface="Calibri"/>
              <a:buNone/>
              <a:defRPr/>
            </a:lvl3pPr>
            <a:lvl4pPr rtl="0" indent="0" marL="1371600">
              <a:spcBef>
                <a:spcPts val="0"/>
              </a:spcBef>
              <a:buClr>
                <a:srgbClr val="888888"/>
              </a:buClr>
              <a:buFont typeface="Calibri"/>
              <a:buNone/>
              <a:defRPr/>
            </a:lvl4pPr>
            <a:lvl5pPr rtl="0" indent="0" marL="1828800">
              <a:spcBef>
                <a:spcPts val="0"/>
              </a:spcBef>
              <a:buClr>
                <a:srgbClr val="888888"/>
              </a:buClr>
              <a:buFont typeface="Calibri"/>
              <a:buNone/>
              <a:defRPr/>
            </a:lvl5pPr>
            <a:lvl6pPr rtl="0" indent="0" marL="2286000">
              <a:spcBef>
                <a:spcPts val="0"/>
              </a:spcBef>
              <a:buClr>
                <a:srgbClr val="888888"/>
              </a:buClr>
              <a:buFont typeface="Calibri"/>
              <a:buNone/>
              <a:defRPr/>
            </a:lvl6pPr>
            <a:lvl7pPr rtl="0" indent="0" marL="2743200">
              <a:spcBef>
                <a:spcPts val="0"/>
              </a:spcBef>
              <a:buClr>
                <a:srgbClr val="888888"/>
              </a:buClr>
              <a:buFont typeface="Calibri"/>
              <a:buNone/>
              <a:defRPr/>
            </a:lvl7pPr>
            <a:lvl8pPr rtl="0" indent="0" marL="3200400">
              <a:spcBef>
                <a:spcPts val="0"/>
              </a:spcBef>
              <a:buClr>
                <a:srgbClr val="888888"/>
              </a:buClr>
              <a:buFont typeface="Calibri"/>
              <a:buNone/>
              <a:defRPr/>
            </a:lvl8pPr>
            <a:lvl9pPr rtl="0" indent="0" marL="3657600">
              <a:spcBef>
                <a:spcPts val="0"/>
              </a:spcBef>
              <a:buClr>
                <a:srgbClr val="888888"/>
              </a:buClr>
              <a:buFont typeface="Calibri"/>
              <a:buNone/>
              <a:defRPr/>
            </a:lvl9pPr>
          </a:lstStyle>
          <a:p/>
        </p:txBody>
      </p:sp>
      <p:sp>
        <p:nvSpPr>
          <p:cNvPr id="25" name="Shape 25"/>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6" name="Shape 26"/>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7" name="Shape 27"/>
          <p:cNvSpPr txBox="1"/>
          <p:nvPr>
            <p:ph idx="12" type="sldNum"/>
          </p:nvPr>
        </p:nvSpPr>
        <p:spPr>
          <a:xfrm>
            <a:off y="6356350" x="6553200"/>
            <a:ext cy="365125" cx="21335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8" name="Shape 28"/>
        <p:cNvGrpSpPr/>
        <p:nvPr/>
      </p:nvGrpSpPr>
      <p:grpSpPr>
        <a:xfrm>
          <a:off y="0" x="0"/>
          <a:ext cy="0" cx="0"/>
          <a:chOff y="0" x="0"/>
          <a:chExt cy="0" cx="0"/>
        </a:xfrm>
      </p:grpSpPr>
      <p:sp>
        <p:nvSpPr>
          <p:cNvPr id="29" name="Shape 29"/>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y="1600200" x="457200"/>
            <a:ext cy="4525963" cx="40385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 name="Shape 31"/>
          <p:cNvSpPr txBox="1"/>
          <p:nvPr>
            <p:ph idx="2" type="body"/>
          </p:nvPr>
        </p:nvSpPr>
        <p:spPr>
          <a:xfrm>
            <a:off y="1600200" x="4648200"/>
            <a:ext cy="4525963" cx="40385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2" name="Shape 32"/>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3" name="Shape 33"/>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4" name="Shape 34"/>
          <p:cNvSpPr txBox="1"/>
          <p:nvPr>
            <p:ph idx="12" type="sldNum"/>
          </p:nvPr>
        </p:nvSpPr>
        <p:spPr>
          <a:xfrm>
            <a:off y="6356350" x="6553200"/>
            <a:ext cy="365125" cx="21335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5" name="Shape 35"/>
        <p:cNvGrpSpPr/>
        <p:nvPr/>
      </p:nvGrpSpPr>
      <p:grpSpPr>
        <a:xfrm>
          <a:off y="0" x="0"/>
          <a:ext cy="0" cx="0"/>
          <a:chOff y="0" x="0"/>
          <a:chExt cy="0" cx="0"/>
        </a:xfrm>
      </p:grpSpPr>
      <p:sp>
        <p:nvSpPr>
          <p:cNvPr id="36" name="Shape 36"/>
          <p:cNvSpPr txBox="1"/>
          <p:nvPr>
            <p:ph type="title"/>
          </p:nvPr>
        </p:nvSpPr>
        <p:spPr>
          <a:xfrm>
            <a:off y="274637" x="457200"/>
            <a:ext cy="1143000" cx="82296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1" type="body"/>
          </p:nvPr>
        </p:nvSpPr>
        <p:spPr>
          <a:xfrm>
            <a:off y="1535112" x="457200"/>
            <a:ext cy="639762" cx="4040187"/>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38" name="Shape 38"/>
          <p:cNvSpPr txBox="1"/>
          <p:nvPr>
            <p:ph idx="2" type="body"/>
          </p:nvPr>
        </p:nvSpPr>
        <p:spPr>
          <a:xfrm>
            <a:off y="2174875" x="457200"/>
            <a:ext cy="3951287" cx="4040187"/>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9" name="Shape 39"/>
          <p:cNvSpPr txBox="1"/>
          <p:nvPr>
            <p:ph idx="3" type="body"/>
          </p:nvPr>
        </p:nvSpPr>
        <p:spPr>
          <a:xfrm>
            <a:off y="1535112" x="4645025"/>
            <a:ext cy="639762" cx="4041774"/>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40" name="Shape 40"/>
          <p:cNvSpPr txBox="1"/>
          <p:nvPr>
            <p:ph idx="4" type="body"/>
          </p:nvPr>
        </p:nvSpPr>
        <p:spPr>
          <a:xfrm>
            <a:off y="2174875" x="4645025"/>
            <a:ext cy="3951287" cx="404177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2" name="Shape 42"/>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3" name="Shape 43"/>
          <p:cNvSpPr txBox="1"/>
          <p:nvPr>
            <p:ph idx="12" type="sldNum"/>
          </p:nvPr>
        </p:nvSpPr>
        <p:spPr>
          <a:xfrm>
            <a:off y="6356350" x="6553200"/>
            <a:ext cy="365125" cx="21335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4" name="Shape 44"/>
        <p:cNvGrpSpPr/>
        <p:nvPr/>
      </p:nvGrpSpPr>
      <p:grpSpPr>
        <a:xfrm>
          <a:off y="0" x="0"/>
          <a:ext cy="0" cx="0"/>
          <a:chOff y="0" x="0"/>
          <a:chExt cy="0" cx="0"/>
        </a:xfrm>
      </p:grpSpPr>
      <p:sp>
        <p:nvSpPr>
          <p:cNvPr id="45" name="Shape 45"/>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6" name="Shape 46"/>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7" name="Shape 47"/>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8" name="Shape 48"/>
          <p:cNvSpPr txBox="1"/>
          <p:nvPr>
            <p:ph idx="12" type="sldNum"/>
          </p:nvPr>
        </p:nvSpPr>
        <p:spPr>
          <a:xfrm>
            <a:off y="6356350" x="6553200"/>
            <a:ext cy="365125" cx="21335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y="0" x="0"/>
          <a:ext cy="0" cx="0"/>
          <a:chOff y="0" x="0"/>
          <a:chExt cy="0" cx="0"/>
        </a:xfrm>
      </p:grpSpPr>
      <p:sp>
        <p:nvSpPr>
          <p:cNvPr id="50" name="Shape 50"/>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1" name="Shape 51"/>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2" name="Shape 52"/>
          <p:cNvSpPr txBox="1"/>
          <p:nvPr>
            <p:ph idx="12" type="sldNum"/>
          </p:nvPr>
        </p:nvSpPr>
        <p:spPr>
          <a:xfrm>
            <a:off y="6356350" x="6553200"/>
            <a:ext cy="365125" cx="21335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3" name="Shape 53"/>
        <p:cNvGrpSpPr/>
        <p:nvPr/>
      </p:nvGrpSpPr>
      <p:grpSpPr>
        <a:xfrm>
          <a:off y="0" x="0"/>
          <a:ext cy="0" cx="0"/>
          <a:chOff y="0" x="0"/>
          <a:chExt cy="0" cx="0"/>
        </a:xfrm>
      </p:grpSpPr>
      <p:sp>
        <p:nvSpPr>
          <p:cNvPr id="54" name="Shape 54"/>
          <p:cNvSpPr txBox="1"/>
          <p:nvPr>
            <p:ph type="title"/>
          </p:nvPr>
        </p:nvSpPr>
        <p:spPr>
          <a:xfrm>
            <a:off y="273050" x="457200"/>
            <a:ext cy="1162049" cx="3008313"/>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 type="body"/>
          </p:nvPr>
        </p:nvSpPr>
        <p:spPr>
          <a:xfrm>
            <a:off y="273050" x="3575050"/>
            <a:ext cy="5853112" cx="5111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6" name="Shape 56"/>
          <p:cNvSpPr txBox="1"/>
          <p:nvPr>
            <p:ph idx="2" type="body"/>
          </p:nvPr>
        </p:nvSpPr>
        <p:spPr>
          <a:xfrm>
            <a:off y="1435100" x="457200"/>
            <a:ext cy="4691063" cx="3008313"/>
          </a:xfrm>
          <a:prstGeom prst="rect">
            <a:avLst/>
          </a:prstGeom>
          <a:noFill/>
          <a:ln>
            <a:noFill/>
          </a:ln>
        </p:spPr>
        <p:txBody>
          <a:bodyPr bIns="91425" rIns="91425" lIns="91425" tIns="91425" anchor="t"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57" name="Shape 57"/>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8" name="Shape 58"/>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9" name="Shape 59"/>
          <p:cNvSpPr txBox="1"/>
          <p:nvPr>
            <p:ph idx="12" type="sldNum"/>
          </p:nvPr>
        </p:nvSpPr>
        <p:spPr>
          <a:xfrm>
            <a:off y="6356350" x="6553200"/>
            <a:ext cy="365125" cx="21335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0" name="Shape 60"/>
        <p:cNvGrpSpPr/>
        <p:nvPr/>
      </p:nvGrpSpPr>
      <p:grpSpPr>
        <a:xfrm>
          <a:off y="0" x="0"/>
          <a:ext cy="0" cx="0"/>
          <a:chOff y="0" x="0"/>
          <a:chExt cy="0" cx="0"/>
        </a:xfrm>
      </p:grpSpPr>
      <p:sp>
        <p:nvSpPr>
          <p:cNvPr id="61" name="Shape 61"/>
          <p:cNvSpPr txBox="1"/>
          <p:nvPr>
            <p:ph type="title"/>
          </p:nvPr>
        </p:nvSpPr>
        <p:spPr>
          <a:xfrm>
            <a:off y="4800600" x="1792288"/>
            <a:ext cy="566737" cx="5486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p:nvPr>
            <p:ph idx="2" type="pic"/>
          </p:nvPr>
        </p:nvSpPr>
        <p:spPr>
          <a:xfrm>
            <a:off y="612775" x="1792288"/>
            <a:ext cy="4114800" cx="5486399"/>
          </a:xfrm>
          <a:prstGeom prst="rect">
            <a:avLst/>
          </a:prstGeom>
          <a:noFill/>
          <a:ln>
            <a:noFill/>
          </a:ln>
        </p:spPr>
      </p:sp>
      <p:sp>
        <p:nvSpPr>
          <p:cNvPr id="63" name="Shape 63"/>
          <p:cNvSpPr txBox="1"/>
          <p:nvPr>
            <p:ph idx="1" type="body"/>
          </p:nvPr>
        </p:nvSpPr>
        <p:spPr>
          <a:xfrm>
            <a:off y="5367337" x="1792288"/>
            <a:ext cy="804861" cx="5486399"/>
          </a:xfrm>
          <a:prstGeom prst="rect">
            <a:avLst/>
          </a:prstGeom>
          <a:noFill/>
          <a:ln>
            <a:noFill/>
          </a:ln>
        </p:spPr>
        <p:txBody>
          <a:bodyPr bIns="91425" rIns="91425" lIns="91425" tIns="91425" anchor="t"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64" name="Shape 64"/>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5" name="Shape 65"/>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6" name="Shape 66"/>
          <p:cNvSpPr txBox="1"/>
          <p:nvPr>
            <p:ph idx="12" type="sldNum"/>
          </p:nvPr>
        </p:nvSpPr>
        <p:spPr>
          <a:xfrm>
            <a:off y="6356350" x="6553200"/>
            <a:ext cy="365125" cx="21335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Target="../theme/theme2.xml" Type="http://schemas.openxmlformats.org/officeDocument/2006/relationships/theme" Id="rId12"/><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10.xml" Type="http://schemas.openxmlformats.org/officeDocument/2006/relationships/slideLayout" Id="rId10"/><Relationship Target="../slideLayouts/slideLayout4.xml" Type="http://schemas.openxmlformats.org/officeDocument/2006/relationships/slideLayout" Id="rId4"/><Relationship Target="../slideLayouts/slideLayout11.xml" Type="http://schemas.openxmlformats.org/officeDocument/2006/relationships/slideLayout" Id="rId11"/><Relationship Target="../slideLayouts/slideLayout3.xml" Type="http://schemas.openxmlformats.org/officeDocument/2006/relationships/slideLayout" Id="rId3"/><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marR="0" indent="0" marL="0">
              <a:spcBef>
                <a:spcPts val="0"/>
              </a:spcBef>
              <a:buClr>
                <a:schemeClr val="dk1"/>
              </a:buClr>
              <a:buFont typeface="Calibri"/>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6" name="Shape 6"/>
          <p:cNvSpPr txBox="1"/>
          <p:nvPr>
            <p:ph idx="1" type="body"/>
          </p:nvPr>
        </p:nvSpPr>
        <p:spPr>
          <a:xfrm>
            <a:off y="1600200" x="457200"/>
            <a:ext cy="4525963" cx="8229600"/>
          </a:xfrm>
          <a:prstGeom prst="rect">
            <a:avLst/>
          </a:prstGeom>
          <a:noFill/>
          <a:ln>
            <a:noFill/>
          </a:ln>
        </p:spPr>
        <p:txBody>
          <a:bodyPr bIns="91425" rIns="91425" lIns="91425" tIns="91425" anchor="t" anchorCtr="0"/>
          <a:lstStyle>
            <a:lvl1pPr algn="l" rtl="0" marR="0" indent="-139700" marL="342900">
              <a:spcBef>
                <a:spcPts val="640"/>
              </a:spcBef>
              <a:buClr>
                <a:schemeClr val="dk1"/>
              </a:buClr>
              <a:buFont typeface="Arial"/>
              <a:buChar char="•"/>
              <a:defRPr/>
            </a:lvl1pPr>
            <a:lvl2pPr algn="l" rtl="0" marR="0" indent="-107950" marL="742950">
              <a:spcBef>
                <a:spcPts val="560"/>
              </a:spcBef>
              <a:buClr>
                <a:schemeClr val="dk1"/>
              </a:buClr>
              <a:buFont typeface="Arial"/>
              <a:buChar char="–"/>
              <a:defRPr/>
            </a:lvl2pPr>
            <a:lvl3pPr algn="l" rtl="0" marR="0" indent="-76200" marL="1143000">
              <a:spcBef>
                <a:spcPts val="480"/>
              </a:spcBef>
              <a:buClr>
                <a:schemeClr val="dk1"/>
              </a:buClr>
              <a:buFont typeface="Arial"/>
              <a:buChar char="•"/>
              <a:defRPr/>
            </a:lvl3pPr>
            <a:lvl4pPr algn="l" rtl="0" marR="0" indent="-101600" marL="1600200">
              <a:spcBef>
                <a:spcPts val="400"/>
              </a:spcBef>
              <a:buClr>
                <a:schemeClr val="dk1"/>
              </a:buClr>
              <a:buFont typeface="Arial"/>
              <a:buChar char="–"/>
              <a:defRPr/>
            </a:lvl4pPr>
            <a:lvl5pPr algn="l" rtl="0" marR="0" indent="-101600" marL="2057400">
              <a:spcBef>
                <a:spcPts val="400"/>
              </a:spcBef>
              <a:buClr>
                <a:schemeClr val="dk1"/>
              </a:buClr>
              <a:buFont typeface="Arial"/>
              <a:buChar char="»"/>
              <a:defRPr/>
            </a:lvl5pPr>
            <a:lvl6pPr algn="l" rtl="0" marR="0" indent="-101600" marL="2514600">
              <a:spcBef>
                <a:spcPts val="400"/>
              </a:spcBef>
              <a:buClr>
                <a:schemeClr val="dk1"/>
              </a:buClr>
              <a:buFont typeface="Arial"/>
              <a:buChar char="•"/>
              <a:defRPr/>
            </a:lvl6pPr>
            <a:lvl7pPr algn="l" rtl="0" marR="0" indent="-101600" marL="2971800">
              <a:spcBef>
                <a:spcPts val="400"/>
              </a:spcBef>
              <a:buClr>
                <a:schemeClr val="dk1"/>
              </a:buClr>
              <a:buFont typeface="Arial"/>
              <a:buChar char="•"/>
              <a:defRPr/>
            </a:lvl7pPr>
            <a:lvl8pPr algn="l" rtl="0" marR="0" indent="-101600" marL="3429000">
              <a:spcBef>
                <a:spcPts val="400"/>
              </a:spcBef>
              <a:buClr>
                <a:schemeClr val="dk1"/>
              </a:buClr>
              <a:buFont typeface="Arial"/>
              <a:buChar char="•"/>
              <a:defRPr/>
            </a:lvl8pPr>
            <a:lvl9pPr algn="l" rtl="0" marR="0" indent="-101600" marL="3886200">
              <a:spcBef>
                <a:spcPts val="400"/>
              </a:spcBef>
              <a:buClr>
                <a:schemeClr val="dk1"/>
              </a:buClr>
              <a:buFont typeface="Arial"/>
              <a:buChar char="•"/>
              <a:defRPr/>
            </a:lvl9pPr>
          </a:lstStyle>
          <a:p/>
        </p:txBody>
      </p:sp>
      <p:sp>
        <p:nvSpPr>
          <p:cNvPr id="7" name="Shape 7"/>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 name="Shape 8"/>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9" name="Shape 9"/>
          <p:cNvSpPr txBox="1"/>
          <p:nvPr>
            <p:ph idx="12" type="sldNum"/>
          </p:nvPr>
        </p:nvSpPr>
        <p:spPr>
          <a:xfrm>
            <a:off y="6356350" x="6553200"/>
            <a:ext cy="365125" cx="21335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7.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7.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7.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7.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7.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7.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7.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7.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7.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y="0" x="0"/>
          <a:ext cy="0" cx="0"/>
          <a:chOff y="0" x="0"/>
          <a:chExt cy="0" cx="0"/>
        </a:xfrm>
      </p:grpSpPr>
      <p:sp>
        <p:nvSpPr>
          <p:cNvPr id="80" name="Shape 80"/>
          <p:cNvSpPr/>
          <p:nvPr/>
        </p:nvSpPr>
        <p:spPr>
          <a:xfrm>
            <a:off y="967150" x="322385"/>
            <a:ext cy="5666100" cx="8557800"/>
          </a:xfrm>
          <a:prstGeom prst="rect">
            <a:avLst/>
          </a:prstGeom>
          <a:noFill/>
          <a:ln w="19050"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81" name="Shape 81"/>
          <p:cNvSpPr/>
          <p:nvPr/>
        </p:nvSpPr>
        <p:spPr>
          <a:xfrm>
            <a:off y="146538" x="322385"/>
            <a:ext cy="820499" cx="8557800"/>
          </a:xfrm>
          <a:prstGeom prst="rect">
            <a:avLst/>
          </a:prstGeom>
          <a:noFill/>
          <a:ln w="19050"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82" name="Shape 82"/>
          <p:cNvSpPr txBox="1"/>
          <p:nvPr/>
        </p:nvSpPr>
        <p:spPr>
          <a:xfrm>
            <a:off y="274637" x="457200"/>
            <a:ext cy="565500" cx="8229600"/>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Calibri"/>
              <a:buNone/>
            </a:pPr>
            <a:r>
              <a:rPr sz="3200" lang="en-US" i="1">
                <a:solidFill>
                  <a:schemeClr val="dk1"/>
                </a:solidFill>
                <a:latin typeface="Calibri"/>
                <a:ea typeface="Calibri"/>
                <a:cs typeface="Calibri"/>
                <a:sym typeface="Calibri"/>
              </a:rPr>
              <a:t>Hiring A New Teacher</a:t>
            </a:r>
          </a:p>
        </p:txBody>
      </p:sp>
      <p:sp>
        <p:nvSpPr>
          <p:cNvPr id="83" name="Shape 83"/>
          <p:cNvSpPr txBox="1"/>
          <p:nvPr/>
        </p:nvSpPr>
        <p:spPr>
          <a:xfrm>
            <a:off y="976923" x="322385"/>
            <a:ext cy="5656499" cx="8557800"/>
          </a:xfrm>
          <a:prstGeom prst="rect">
            <a:avLst/>
          </a:prstGeom>
          <a:noFill/>
          <a:ln>
            <a:noFill/>
          </a:ln>
        </p:spPr>
        <p:txBody>
          <a:bodyPr bIns="45700" rIns="91425" lIns="91425" tIns="45700" anchor="t" anchorCtr="0">
            <a:noAutofit/>
          </a:bodyPr>
          <a:lstStyle/>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A new teacher is hired at Little Sprouts Academy.</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As a part of the hiring process the new teacher’s available hours are polled and entered into the system by management.</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Once the teacher is confirmed as a hire they are handed credentials for the web service.  By logging into the web service they may view their schedule and request hour changes. </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In addition to the teacher’s available hours the teacher’s desired maximum and minimum weekly hours is logged and entered into the system by an administrator. </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The maximum desired hours for a teacher shall not exceed 40.</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The hours for a teacher are expected to be static and to change very little if at all from week to week.</a:t>
            </a:r>
          </a:p>
          <a:p>
            <a:pPr algn="l" rtl="0" lvl="0" marR="0">
              <a:spcBef>
                <a:spcPts val="0"/>
              </a:spcBef>
              <a:buNone/>
            </a:pPr>
            <a:r>
              <a:t/>
            </a:r>
            <a:endParaRPr sz="1800">
              <a:solidFill>
                <a:schemeClr val="dk1"/>
              </a:solidFill>
              <a:latin typeface="Calibri"/>
              <a:ea typeface="Calibri"/>
              <a:cs typeface="Calibri"/>
              <a:sym typeface="Calibri"/>
            </a:endParaRPr>
          </a:p>
          <a:p>
            <a:pPr algn="l" rtl="0" lvl="0" marR="0">
              <a:spcBef>
                <a:spcPts val="0"/>
              </a:spcBef>
              <a:buNone/>
            </a:pPr>
            <a:r>
              <a:t/>
            </a:r>
            <a:endParaRPr sz="1800">
              <a:solidFill>
                <a:schemeClr val="dk1"/>
              </a:solidFill>
              <a:latin typeface="Calibri"/>
              <a:ea typeface="Calibri"/>
              <a:cs typeface="Calibri"/>
              <a:sym typeface="Calibri"/>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p:nvPr/>
        </p:nvSpPr>
        <p:spPr>
          <a:xfrm>
            <a:off y="967150" x="322385"/>
            <a:ext cy="5666100" cx="8557800"/>
          </a:xfrm>
          <a:prstGeom prst="rect">
            <a:avLst/>
          </a:prstGeom>
          <a:noFill/>
          <a:ln w="19050"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89" name="Shape 89"/>
          <p:cNvSpPr/>
          <p:nvPr/>
        </p:nvSpPr>
        <p:spPr>
          <a:xfrm>
            <a:off y="146538" x="322385"/>
            <a:ext cy="820499" cx="8557800"/>
          </a:xfrm>
          <a:prstGeom prst="rect">
            <a:avLst/>
          </a:prstGeom>
          <a:noFill/>
          <a:ln w="19050"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90" name="Shape 90"/>
          <p:cNvSpPr txBox="1"/>
          <p:nvPr/>
        </p:nvSpPr>
        <p:spPr>
          <a:xfrm>
            <a:off y="274637" x="457200"/>
            <a:ext cy="565500" cx="8229600"/>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Calibri"/>
              <a:buNone/>
            </a:pPr>
            <a:r>
              <a:rPr sz="3200" lang="en-US" i="1">
                <a:solidFill>
                  <a:schemeClr val="dk1"/>
                </a:solidFill>
                <a:latin typeface="Calibri"/>
                <a:ea typeface="Calibri"/>
                <a:cs typeface="Calibri"/>
                <a:sym typeface="Calibri"/>
              </a:rPr>
              <a:t>Change Hours of Availability: Teacher </a:t>
            </a:r>
          </a:p>
        </p:txBody>
      </p:sp>
      <p:sp>
        <p:nvSpPr>
          <p:cNvPr id="91" name="Shape 91"/>
          <p:cNvSpPr txBox="1"/>
          <p:nvPr/>
        </p:nvSpPr>
        <p:spPr>
          <a:xfrm>
            <a:off y="976923" x="322385"/>
            <a:ext cy="5656499" cx="8557800"/>
          </a:xfrm>
          <a:prstGeom prst="rect">
            <a:avLst/>
          </a:prstGeom>
          <a:noFill/>
          <a:ln>
            <a:noFill/>
          </a:ln>
        </p:spPr>
        <p:txBody>
          <a:bodyPr bIns="45700" rIns="91425" lIns="91425" tIns="45700" anchor="t" anchorCtr="0">
            <a:noAutofit/>
          </a:bodyPr>
          <a:lstStyle/>
          <a:p>
            <a:pPr rtl="0" lvl="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If a teacher needs to change their available hours for a week they may submit a request to management for the change.</a:t>
            </a:r>
          </a:p>
          <a:p>
            <a:pPr rtl="0" lvl="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Management accounts will be notified of the request.</a:t>
            </a:r>
          </a:p>
          <a:p>
            <a:pPr rtl="0" lvl="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The teacher will be notified of the management response to their request.</a:t>
            </a:r>
          </a:p>
          <a:p>
            <a:pPr rtl="0" lvl="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If approval of the hour change request changes a schedule already posted then any changes made to that posted schedule will be displayed. Any teachers affected by the change as well as management accounts will be notified.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p:nvPr/>
        </p:nvSpPr>
        <p:spPr>
          <a:xfrm>
            <a:off y="967150" x="322385"/>
            <a:ext cy="5666100" cx="8557800"/>
          </a:xfrm>
          <a:prstGeom prst="rect">
            <a:avLst/>
          </a:prstGeom>
          <a:noFill/>
          <a:ln w="19050"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97" name="Shape 97"/>
          <p:cNvSpPr/>
          <p:nvPr/>
        </p:nvSpPr>
        <p:spPr>
          <a:xfrm>
            <a:off y="146538" x="322385"/>
            <a:ext cy="820499" cx="8557800"/>
          </a:xfrm>
          <a:prstGeom prst="rect">
            <a:avLst/>
          </a:prstGeom>
          <a:noFill/>
          <a:ln w="19050"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98" name="Shape 98"/>
          <p:cNvSpPr txBox="1"/>
          <p:nvPr/>
        </p:nvSpPr>
        <p:spPr>
          <a:xfrm>
            <a:off y="274637" x="457200"/>
            <a:ext cy="565500" cx="8229600"/>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Calibri"/>
              <a:buNone/>
            </a:pPr>
            <a:r>
              <a:rPr sz="3200" lang="en-US" i="1">
                <a:solidFill>
                  <a:schemeClr val="dk1"/>
                </a:solidFill>
                <a:latin typeface="Calibri"/>
                <a:ea typeface="Calibri"/>
                <a:cs typeface="Calibri"/>
                <a:sym typeface="Calibri"/>
              </a:rPr>
              <a:t>Creating an Account </a:t>
            </a:r>
          </a:p>
        </p:txBody>
      </p:sp>
      <p:sp>
        <p:nvSpPr>
          <p:cNvPr id="99" name="Shape 99"/>
          <p:cNvSpPr txBox="1"/>
          <p:nvPr/>
        </p:nvSpPr>
        <p:spPr>
          <a:xfrm>
            <a:off y="976923" x="322385"/>
            <a:ext cy="5656499" cx="8557800"/>
          </a:xfrm>
          <a:prstGeom prst="rect">
            <a:avLst/>
          </a:prstGeom>
          <a:noFill/>
          <a:ln>
            <a:noFill/>
          </a:ln>
        </p:spPr>
        <p:txBody>
          <a:bodyPr bIns="45700" rIns="91425" lIns="91425" tIns="45700" anchor="t" anchorCtr="0">
            <a:noAutofit/>
          </a:bodyPr>
          <a:lstStyle/>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A parent wishing to enroll their child at Little Sprouts fills out the necessary enrollment paperwork, including fields for a username and password.</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The parent fills out an initial weekly schedule consisting of drop-off/pick-up times.</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Management logs in and clicks ‘</a:t>
            </a:r>
            <a:r>
              <a:rPr sz="1800" lang="en-US" i="1">
                <a:solidFill>
                  <a:schemeClr val="dk1"/>
                </a:solidFill>
                <a:latin typeface="Calibri"/>
                <a:ea typeface="Calibri"/>
                <a:cs typeface="Calibri"/>
                <a:sym typeface="Calibri"/>
              </a:rPr>
              <a:t>Create New Account</a:t>
            </a:r>
            <a:r>
              <a:rPr sz="1800" lang="en-US">
                <a:solidFill>
                  <a:schemeClr val="dk1"/>
                </a:solidFill>
                <a:latin typeface="Calibri"/>
                <a:ea typeface="Calibri"/>
                <a:cs typeface="Calibri"/>
                <a:sym typeface="Calibri"/>
              </a:rPr>
              <a:t>’.</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Management fills in the ‘Username’, ‘Password’, ‘Email’, ‘Phone’, and ‘Child’ fields to create an account.</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If the username conflicts with one currently in place then the system notifies management of the conflict. The parent can then request another username.</a:t>
            </a:r>
          </a:p>
          <a:p>
            <a:pPr algn="l" rtl="0" lvl="0" marR="0">
              <a:spcBef>
                <a:spcPts val="0"/>
              </a:spcBef>
              <a:buNone/>
            </a:pPr>
            <a:r>
              <a:t/>
            </a:r>
            <a:endParaRPr sz="1800">
              <a:solidFill>
                <a:schemeClr val="dk1"/>
              </a:solidFill>
              <a:latin typeface="Calibri"/>
              <a:ea typeface="Calibri"/>
              <a:cs typeface="Calibri"/>
              <a:sym typeface="Calibri"/>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y="0" x="0"/>
          <a:ext cy="0" cx="0"/>
          <a:chOff y="0" x="0"/>
          <a:chExt cy="0" cx="0"/>
        </a:xfrm>
      </p:grpSpPr>
      <p:sp>
        <p:nvSpPr>
          <p:cNvPr id="104" name="Shape 104"/>
          <p:cNvSpPr/>
          <p:nvPr/>
        </p:nvSpPr>
        <p:spPr>
          <a:xfrm>
            <a:off y="967150" x="322385"/>
            <a:ext cy="5666100" cx="8557800"/>
          </a:xfrm>
          <a:prstGeom prst="rect">
            <a:avLst/>
          </a:prstGeom>
          <a:noFill/>
          <a:ln w="19050"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05" name="Shape 105"/>
          <p:cNvSpPr/>
          <p:nvPr/>
        </p:nvSpPr>
        <p:spPr>
          <a:xfrm>
            <a:off y="146538" x="322385"/>
            <a:ext cy="820499" cx="8557800"/>
          </a:xfrm>
          <a:prstGeom prst="rect">
            <a:avLst/>
          </a:prstGeom>
          <a:noFill/>
          <a:ln w="19050"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06" name="Shape 106"/>
          <p:cNvSpPr txBox="1"/>
          <p:nvPr/>
        </p:nvSpPr>
        <p:spPr>
          <a:xfrm>
            <a:off y="274637" x="457200"/>
            <a:ext cy="565500" cx="8229600"/>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Calibri"/>
              <a:buNone/>
            </a:pPr>
            <a:r>
              <a:rPr sz="3200" lang="en-US" i="1">
                <a:solidFill>
                  <a:schemeClr val="dk1"/>
                </a:solidFill>
                <a:latin typeface="Calibri"/>
                <a:ea typeface="Calibri"/>
                <a:cs typeface="Calibri"/>
                <a:sym typeface="Calibri"/>
              </a:rPr>
              <a:t>Entering Hours for Children </a:t>
            </a:r>
          </a:p>
        </p:txBody>
      </p:sp>
      <p:sp>
        <p:nvSpPr>
          <p:cNvPr id="107" name="Shape 107"/>
          <p:cNvSpPr txBox="1"/>
          <p:nvPr/>
        </p:nvSpPr>
        <p:spPr>
          <a:xfrm>
            <a:off y="976923" x="322385"/>
            <a:ext cy="5656499" cx="8557800"/>
          </a:xfrm>
          <a:prstGeom prst="rect">
            <a:avLst/>
          </a:prstGeom>
          <a:noFill/>
          <a:ln>
            <a:noFill/>
          </a:ln>
        </p:spPr>
        <p:txBody>
          <a:bodyPr bIns="45700" rIns="91425" lIns="91425" tIns="45700" anchor="t" anchorCtr="0">
            <a:noAutofit/>
          </a:bodyPr>
          <a:lstStyle/>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A parent has an appointment with a pediatrician coming up and will not be bringing one of their children (Alice) to Little Sprouts Academy on Thursday as per the established schedule. They will also be bringing their other child (Bob) in an hour earlier on Tuesdays for the next few months.</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The parent visits the Little Sprouts webpage on a web browser and logs in using the credentials that were established at the time of enrollment.</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The parent selects ‘</a:t>
            </a:r>
            <a:r>
              <a:rPr sz="1800" lang="en-US" i="1">
                <a:solidFill>
                  <a:schemeClr val="dk1"/>
                </a:solidFill>
                <a:latin typeface="Calibri"/>
                <a:ea typeface="Calibri"/>
                <a:cs typeface="Calibri"/>
                <a:sym typeface="Calibri"/>
              </a:rPr>
              <a:t>Alice</a:t>
            </a:r>
            <a:r>
              <a:rPr sz="1800" lang="en-US">
                <a:solidFill>
                  <a:schemeClr val="dk1"/>
                </a:solidFill>
                <a:latin typeface="Calibri"/>
                <a:ea typeface="Calibri"/>
                <a:cs typeface="Calibri"/>
                <a:sym typeface="Calibri"/>
              </a:rPr>
              <a:t>’ from their list of children connected to their account.</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The parent then selects ‘</a:t>
            </a:r>
            <a:r>
              <a:rPr sz="1800" lang="en-US" i="1">
                <a:solidFill>
                  <a:schemeClr val="dk1"/>
                </a:solidFill>
                <a:latin typeface="Calibri"/>
                <a:ea typeface="Calibri"/>
                <a:cs typeface="Calibri"/>
                <a:sym typeface="Calibri"/>
              </a:rPr>
              <a:t>Update Hours</a:t>
            </a:r>
            <a:r>
              <a:rPr sz="1800" lang="en-US">
                <a:solidFill>
                  <a:schemeClr val="dk1"/>
                </a:solidFill>
                <a:latin typeface="Calibri"/>
                <a:ea typeface="Calibri"/>
                <a:cs typeface="Calibri"/>
                <a:sym typeface="Calibri"/>
              </a:rPr>
              <a:t>’. </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The parent is brought to a screen with text fields for drop-off and pick-up times under each day of the week and highlights and deletes the times under Thursday.</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Under the field labeled ‘</a:t>
            </a:r>
            <a:r>
              <a:rPr sz="1800" lang="en-US" i="1">
                <a:solidFill>
                  <a:schemeClr val="dk1"/>
                </a:solidFill>
                <a:latin typeface="Calibri"/>
                <a:ea typeface="Calibri"/>
                <a:cs typeface="Calibri"/>
                <a:sym typeface="Calibri"/>
              </a:rPr>
              <a:t>Effective</a:t>
            </a:r>
            <a:r>
              <a:rPr sz="1800" lang="en-US">
                <a:solidFill>
                  <a:schemeClr val="dk1"/>
                </a:solidFill>
                <a:latin typeface="Calibri"/>
                <a:ea typeface="Calibri"/>
                <a:cs typeface="Calibri"/>
                <a:sym typeface="Calibri"/>
              </a:rPr>
              <a:t>’, they fill in the ‘</a:t>
            </a:r>
            <a:r>
              <a:rPr sz="1800" lang="en-US" i="1">
                <a:solidFill>
                  <a:schemeClr val="dk1"/>
                </a:solidFill>
                <a:latin typeface="Calibri"/>
                <a:ea typeface="Calibri"/>
                <a:cs typeface="Calibri"/>
                <a:sym typeface="Calibri"/>
              </a:rPr>
              <a:t>From</a:t>
            </a:r>
            <a:r>
              <a:rPr sz="1800" lang="en-US">
                <a:solidFill>
                  <a:schemeClr val="dk1"/>
                </a:solidFill>
                <a:latin typeface="Calibri"/>
                <a:ea typeface="Calibri"/>
                <a:cs typeface="Calibri"/>
                <a:sym typeface="Calibri"/>
              </a:rPr>
              <a:t>’ and ‘</a:t>
            </a:r>
            <a:r>
              <a:rPr sz="1800" lang="en-US" i="1">
                <a:solidFill>
                  <a:schemeClr val="dk1"/>
                </a:solidFill>
                <a:latin typeface="Calibri"/>
                <a:ea typeface="Calibri"/>
                <a:cs typeface="Calibri"/>
                <a:sym typeface="Calibri"/>
              </a:rPr>
              <a:t>To</a:t>
            </a:r>
            <a:r>
              <a:rPr sz="1800" lang="en-US">
                <a:solidFill>
                  <a:schemeClr val="dk1"/>
                </a:solidFill>
                <a:latin typeface="Calibri"/>
                <a:ea typeface="Calibri"/>
                <a:cs typeface="Calibri"/>
                <a:sym typeface="Calibri"/>
              </a:rPr>
              <a:t>’ text fields with ‘11/20’ and click ‘</a:t>
            </a:r>
            <a:r>
              <a:rPr sz="1800" lang="en-US" i="1">
                <a:solidFill>
                  <a:schemeClr val="dk1"/>
                </a:solidFill>
                <a:latin typeface="Calibri"/>
                <a:ea typeface="Calibri"/>
                <a:cs typeface="Calibri"/>
                <a:sym typeface="Calibri"/>
              </a:rPr>
              <a:t>Submit</a:t>
            </a:r>
            <a:r>
              <a:rPr sz="1800" lang="en-US">
                <a:solidFill>
                  <a:schemeClr val="dk1"/>
                </a:solidFill>
                <a:latin typeface="Calibri"/>
                <a:ea typeface="Calibri"/>
                <a:cs typeface="Calibri"/>
                <a:sym typeface="Calibri"/>
              </a:rPr>
              <a:t>’.</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The parent then selects ‘</a:t>
            </a:r>
            <a:r>
              <a:rPr sz="1800" lang="en-US" i="1">
                <a:solidFill>
                  <a:schemeClr val="dk1"/>
                </a:solidFill>
                <a:latin typeface="Calibri"/>
                <a:ea typeface="Calibri"/>
                <a:cs typeface="Calibri"/>
                <a:sym typeface="Calibri"/>
              </a:rPr>
              <a:t>Bob</a:t>
            </a:r>
            <a:r>
              <a:rPr sz="1800" lang="en-US">
                <a:solidFill>
                  <a:schemeClr val="dk1"/>
                </a:solidFill>
                <a:latin typeface="Calibri"/>
                <a:ea typeface="Calibri"/>
                <a:cs typeface="Calibri"/>
                <a:sym typeface="Calibri"/>
              </a:rPr>
              <a:t>’ from their list of children and then ‘</a:t>
            </a:r>
            <a:r>
              <a:rPr sz="1800" lang="en-US" i="1">
                <a:solidFill>
                  <a:schemeClr val="dk1"/>
                </a:solidFill>
                <a:latin typeface="Calibri"/>
                <a:ea typeface="Calibri"/>
                <a:cs typeface="Calibri"/>
                <a:sym typeface="Calibri"/>
              </a:rPr>
              <a:t>Update Hours</a:t>
            </a:r>
            <a:r>
              <a:rPr sz="1800" lang="en-US">
                <a:solidFill>
                  <a:schemeClr val="dk1"/>
                </a:solidFill>
                <a:latin typeface="Calibri"/>
                <a:ea typeface="Calibri"/>
                <a:cs typeface="Calibri"/>
                <a:sym typeface="Calibri"/>
              </a:rPr>
              <a:t>’.</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The parent highlights the time in the ‘</a:t>
            </a:r>
            <a:r>
              <a:rPr sz="1800" lang="en-US" i="1">
                <a:solidFill>
                  <a:schemeClr val="dk1"/>
                </a:solidFill>
                <a:latin typeface="Calibri"/>
                <a:ea typeface="Calibri"/>
                <a:cs typeface="Calibri"/>
                <a:sym typeface="Calibri"/>
              </a:rPr>
              <a:t>drop-off</a:t>
            </a:r>
            <a:r>
              <a:rPr sz="1800" lang="en-US">
                <a:solidFill>
                  <a:schemeClr val="dk1"/>
                </a:solidFill>
                <a:latin typeface="Calibri"/>
                <a:ea typeface="Calibri"/>
                <a:cs typeface="Calibri"/>
                <a:sym typeface="Calibri"/>
              </a:rPr>
              <a:t>’ field and changes it from ‘9:00am’ to ‘8:00am’.</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Under the field labeled ‘</a:t>
            </a:r>
            <a:r>
              <a:rPr sz="1800" lang="en-US" i="1">
                <a:solidFill>
                  <a:schemeClr val="dk1"/>
                </a:solidFill>
                <a:latin typeface="Calibri"/>
                <a:ea typeface="Calibri"/>
                <a:cs typeface="Calibri"/>
                <a:sym typeface="Calibri"/>
              </a:rPr>
              <a:t>Effective</a:t>
            </a:r>
            <a:r>
              <a:rPr sz="1800" lang="en-US">
                <a:solidFill>
                  <a:schemeClr val="dk1"/>
                </a:solidFill>
                <a:latin typeface="Calibri"/>
                <a:ea typeface="Calibri"/>
                <a:cs typeface="Calibri"/>
                <a:sym typeface="Calibri"/>
              </a:rPr>
              <a:t>’, they select the checkbox ‘</a:t>
            </a:r>
            <a:r>
              <a:rPr sz="1800" lang="en-US" i="1">
                <a:solidFill>
                  <a:schemeClr val="dk1"/>
                </a:solidFill>
                <a:latin typeface="Calibri"/>
                <a:ea typeface="Calibri"/>
                <a:cs typeface="Calibri"/>
                <a:sym typeface="Calibri"/>
              </a:rPr>
              <a:t>Permanent</a:t>
            </a:r>
            <a:r>
              <a:rPr sz="1800" lang="en-US">
                <a:solidFill>
                  <a:schemeClr val="dk1"/>
                </a:solidFill>
                <a:latin typeface="Calibri"/>
                <a:ea typeface="Calibri"/>
                <a:cs typeface="Calibri"/>
                <a:sym typeface="Calibri"/>
              </a:rPr>
              <a:t>’ and click ‘</a:t>
            </a:r>
            <a:r>
              <a:rPr sz="1800" lang="en-US" i="1">
                <a:solidFill>
                  <a:schemeClr val="dk1"/>
                </a:solidFill>
                <a:latin typeface="Calibri"/>
                <a:ea typeface="Calibri"/>
                <a:cs typeface="Calibri"/>
                <a:sym typeface="Calibri"/>
              </a:rPr>
              <a:t>Submit</a:t>
            </a:r>
            <a:r>
              <a:rPr sz="1800" lang="en-US">
                <a:solidFill>
                  <a:schemeClr val="dk1"/>
                </a:solidFill>
                <a:latin typeface="Calibri"/>
                <a:ea typeface="Calibri"/>
                <a:cs typeface="Calibri"/>
                <a:sym typeface="Calibri"/>
              </a:rPr>
              <a:t>’.</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An email request is sent to management, including a proposed schedule fix to add a teacher to the 8:00am block to account for Bob.</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Management replies with a confirmation email to the parent, noting the added cost.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p:nvPr/>
        </p:nvSpPr>
        <p:spPr>
          <a:xfrm>
            <a:off y="972063" x="322410"/>
            <a:ext cy="5666100" cx="8557800"/>
          </a:xfrm>
          <a:prstGeom prst="rect">
            <a:avLst/>
          </a:prstGeom>
          <a:noFill/>
          <a:ln w="19050" cap="flat">
            <a:solidFill>
              <a:schemeClr val="dk1"/>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13" name="Shape 113"/>
          <p:cNvSpPr txBox="1"/>
          <p:nvPr/>
        </p:nvSpPr>
        <p:spPr>
          <a:xfrm>
            <a:off y="274637" x="457200"/>
            <a:ext cy="565516" cx="8229600"/>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Calibri"/>
              <a:buNone/>
            </a:pPr>
            <a:r>
              <a:rPr sz="3200" lang="en-US" i="1">
                <a:solidFill>
                  <a:schemeClr val="dk1"/>
                </a:solidFill>
                <a:latin typeface="Calibri"/>
                <a:ea typeface="Calibri"/>
                <a:cs typeface="Calibri"/>
                <a:sym typeface="Calibri"/>
              </a:rPr>
              <a:t>Creating a schedule</a:t>
            </a:r>
          </a:p>
        </p:txBody>
      </p:sp>
      <p:sp>
        <p:nvSpPr>
          <p:cNvPr id="114" name="Shape 114"/>
          <p:cNvSpPr txBox="1"/>
          <p:nvPr/>
        </p:nvSpPr>
        <p:spPr>
          <a:xfrm>
            <a:off y="976923" x="322385"/>
            <a:ext cy="5656381" cx="8557846"/>
          </a:xfrm>
          <a:prstGeom prst="rect">
            <a:avLst/>
          </a:prstGeom>
          <a:noFill/>
          <a:ln>
            <a:noFill/>
          </a:ln>
        </p:spPr>
        <p:txBody>
          <a:bodyPr bIns="45700" rIns="91425" lIns="91425" tIns="45700" anchor="t" anchorCtr="0">
            <a:noAutofit/>
          </a:bodyPr>
          <a:lstStyle/>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The system database has up to date hours of availability for all teachers and up to date pick-up and drop-off times for all students.</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Once per week on Monday, the system generates a schedule that maintains the necessary teacher to student ratios and has the minimum number of teachers scheduled. The schedule is emailed to the teachers as the schedule for the week.</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If the hours for students or teachers suddenly change the system can revise the schedule. The revised schedule will change as little as possible. </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After the schedule is posted teachers and management will be alerted of any scheduling changes. </a:t>
            </a:r>
          </a:p>
          <a:p>
            <a:pPr algn="l" rtl="0" lvl="0" marR="0" indent="0" marL="0">
              <a:spcBef>
                <a:spcPts val="0"/>
              </a:spcBef>
              <a:buClr>
                <a:schemeClr val="dk1"/>
              </a:buClr>
              <a:buFont typeface="Arial"/>
              <a:buNone/>
            </a:pPr>
            <a:r>
              <a:t/>
            </a:r>
            <a:endParaRPr sz="1800">
              <a:solidFill>
                <a:schemeClr val="dk1"/>
              </a:solidFill>
              <a:latin typeface="Calibri"/>
              <a:ea typeface="Calibri"/>
              <a:cs typeface="Calibri"/>
              <a:sym typeface="Calibri"/>
            </a:endParaRPr>
          </a:p>
        </p:txBody>
      </p:sp>
      <p:sp>
        <p:nvSpPr>
          <p:cNvPr id="115" name="Shape 115"/>
          <p:cNvSpPr/>
          <p:nvPr/>
        </p:nvSpPr>
        <p:spPr>
          <a:xfrm>
            <a:off y="147138" x="322410"/>
            <a:ext cy="820499" cx="8557800"/>
          </a:xfrm>
          <a:prstGeom prst="rect">
            <a:avLst/>
          </a:prstGeom>
          <a:noFill/>
          <a:ln w="19050"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z="1800" lang="en-US">
                <a:solidFill>
                  <a:schemeClr val="lt1"/>
                </a:solidFill>
                <a:latin typeface="Calibri"/>
                <a:ea typeface="Calibri"/>
                <a:cs typeface="Calibri"/>
                <a:sym typeface="Calibri"/>
              </a:rPr>
              <a:t>kjkj</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y="0" x="0"/>
          <a:ext cy="0" cx="0"/>
          <a:chOff y="0" x="0"/>
          <a:chExt cy="0" cx="0"/>
        </a:xfrm>
      </p:grpSpPr>
      <p:sp>
        <p:nvSpPr>
          <p:cNvPr id="120" name="Shape 120"/>
          <p:cNvSpPr/>
          <p:nvPr/>
        </p:nvSpPr>
        <p:spPr>
          <a:xfrm>
            <a:off y="967150" x="322385"/>
            <a:ext cy="5666154" cx="8557846"/>
          </a:xfrm>
          <a:prstGeom prst="rect">
            <a:avLst/>
          </a:prstGeom>
          <a:noFill/>
          <a:ln w="19050"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21" name="Shape 121"/>
          <p:cNvSpPr/>
          <p:nvPr/>
        </p:nvSpPr>
        <p:spPr>
          <a:xfrm>
            <a:off y="146538" x="322385"/>
            <a:ext cy="820612" cx="8557846"/>
          </a:xfrm>
          <a:prstGeom prst="rect">
            <a:avLst/>
          </a:prstGeom>
          <a:noFill/>
          <a:ln w="19050"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z="1800" lang="en-US">
                <a:solidFill>
                  <a:schemeClr val="lt1"/>
                </a:solidFill>
                <a:latin typeface="Calibri"/>
                <a:ea typeface="Calibri"/>
                <a:cs typeface="Calibri"/>
                <a:sym typeface="Calibri"/>
              </a:rPr>
              <a:t>Sbbnbnbnbnbnbnbn</a:t>
            </a:r>
          </a:p>
        </p:txBody>
      </p:sp>
      <p:sp>
        <p:nvSpPr>
          <p:cNvPr id="122" name="Shape 122"/>
          <p:cNvSpPr txBox="1"/>
          <p:nvPr/>
        </p:nvSpPr>
        <p:spPr>
          <a:xfrm>
            <a:off y="274637" x="457200"/>
            <a:ext cy="565516" cx="8229600"/>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Calibri"/>
              <a:buNone/>
            </a:pPr>
            <a:r>
              <a:rPr sz="3200" lang="en-US" i="1">
                <a:solidFill>
                  <a:schemeClr val="dk1"/>
                </a:solidFill>
                <a:latin typeface="Calibri"/>
                <a:ea typeface="Calibri"/>
                <a:cs typeface="Calibri"/>
                <a:sym typeface="Calibri"/>
              </a:rPr>
              <a:t>Under-staffed: An Extra Child </a:t>
            </a:r>
            <a:r>
              <a:rPr strike="noStrike" u="none" b="0" cap="none" baseline="0" sz="3200" lang="en-US" i="1">
                <a:solidFill>
                  <a:schemeClr val="dk1"/>
                </a:solidFill>
                <a:latin typeface="Calibri"/>
                <a:ea typeface="Calibri"/>
                <a:cs typeface="Calibri"/>
                <a:sym typeface="Calibri"/>
              </a:rPr>
              <a:t> </a:t>
            </a:r>
          </a:p>
        </p:txBody>
      </p:sp>
      <p:sp>
        <p:nvSpPr>
          <p:cNvPr id="123" name="Shape 123"/>
          <p:cNvSpPr txBox="1"/>
          <p:nvPr/>
        </p:nvSpPr>
        <p:spPr>
          <a:xfrm>
            <a:off y="976923" x="322385"/>
            <a:ext cy="5656381" cx="8557846"/>
          </a:xfrm>
          <a:prstGeom prst="rect">
            <a:avLst/>
          </a:prstGeom>
          <a:noFill/>
          <a:ln>
            <a:noFill/>
          </a:ln>
        </p:spPr>
        <p:txBody>
          <a:bodyPr bIns="45700" rIns="91425" lIns="91425" tIns="45700" anchor="t" anchorCtr="0">
            <a:noAutofit/>
          </a:bodyPr>
          <a:lstStyle/>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The schedule for the week was posted three days ago and so far everything is running smoothly. However a parent requests additional hours for their child which is approved by management.</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The system recognized that the current schedule will need to be changed.</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The system changes the schedule to accommodate the extra child while maintaining as much of the original schedule as possible. </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The administrator and affected teachers are alerted to the changes.</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The new schedule is posted.</a:t>
            </a:r>
          </a:p>
          <a:p>
            <a:pPr algn="l" rtl="0" lvl="0" marR="0">
              <a:spcBef>
                <a:spcPts val="0"/>
              </a:spcBef>
              <a:buNone/>
            </a:pPr>
            <a:r>
              <a:t/>
            </a:r>
            <a:endParaRPr sz="1800">
              <a:solidFill>
                <a:schemeClr val="dk1"/>
              </a:solidFill>
              <a:latin typeface="Calibri"/>
              <a:ea typeface="Calibri"/>
              <a:cs typeface="Calibri"/>
              <a:sym typeface="Calibri"/>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y="0" x="0"/>
          <a:ext cy="0" cx="0"/>
          <a:chOff y="0" x="0"/>
          <a:chExt cy="0" cx="0"/>
        </a:xfrm>
      </p:grpSpPr>
      <p:sp>
        <p:nvSpPr>
          <p:cNvPr id="128" name="Shape 128"/>
          <p:cNvSpPr/>
          <p:nvPr/>
        </p:nvSpPr>
        <p:spPr>
          <a:xfrm>
            <a:off y="967150" x="322385"/>
            <a:ext cy="5666154" cx="8557846"/>
          </a:xfrm>
          <a:prstGeom prst="rect">
            <a:avLst/>
          </a:prstGeom>
          <a:noFill/>
          <a:ln w="19050"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29" name="Shape 129"/>
          <p:cNvSpPr/>
          <p:nvPr/>
        </p:nvSpPr>
        <p:spPr>
          <a:xfrm>
            <a:off y="146538" x="322385"/>
            <a:ext cy="820612" cx="8557846"/>
          </a:xfrm>
          <a:prstGeom prst="rect">
            <a:avLst/>
          </a:prstGeom>
          <a:noFill/>
          <a:ln w="19050"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30" name="Shape 130"/>
          <p:cNvSpPr txBox="1"/>
          <p:nvPr/>
        </p:nvSpPr>
        <p:spPr>
          <a:xfrm>
            <a:off y="274637" x="457200"/>
            <a:ext cy="565516" cx="8229600"/>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Calibri"/>
              <a:buNone/>
            </a:pPr>
            <a:r>
              <a:rPr sz="3200" lang="en-US" i="1">
                <a:solidFill>
                  <a:schemeClr val="dk1"/>
                </a:solidFill>
                <a:latin typeface="Calibri"/>
                <a:ea typeface="Calibri"/>
                <a:cs typeface="Calibri"/>
                <a:sym typeface="Calibri"/>
              </a:rPr>
              <a:t>Under-staffed: A teacher calls in sick</a:t>
            </a:r>
          </a:p>
        </p:txBody>
      </p:sp>
      <p:sp>
        <p:nvSpPr>
          <p:cNvPr id="131" name="Shape 131"/>
          <p:cNvSpPr txBox="1"/>
          <p:nvPr/>
        </p:nvSpPr>
        <p:spPr>
          <a:xfrm>
            <a:off y="976923" x="322385"/>
            <a:ext cy="5656381" cx="8557846"/>
          </a:xfrm>
          <a:prstGeom prst="rect">
            <a:avLst/>
          </a:prstGeom>
          <a:noFill/>
          <a:ln>
            <a:noFill/>
          </a:ln>
        </p:spPr>
        <p:txBody>
          <a:bodyPr bIns="45700" rIns="91425" lIns="91425" tIns="45700" anchor="t" anchorCtr="0">
            <a:noAutofit/>
          </a:bodyPr>
          <a:lstStyle/>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A teacher was scheduled to work today and calls in with the flu. The teacher to student ratio is now not up to standard and the academy is understaffed.</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The system finds and displays possible replacements for the sick teacher. If it is early in the day and only the opener is at the academy they may submit a request to call in a certain replacement.</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Management is not yet at the academy but they receive a notification email with the request.</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Management approves the request and the replacement teacher may be called in.</a:t>
            </a:r>
          </a:p>
          <a:p>
            <a:pPr algn="l" rtl="0" lvl="0" marR="0">
              <a:spcBef>
                <a:spcPts val="0"/>
              </a:spcBef>
              <a:buNone/>
            </a:pPr>
            <a:r>
              <a:t/>
            </a:r>
            <a:endParaRPr sz="1800">
              <a:solidFill>
                <a:schemeClr val="dk1"/>
              </a:solidFill>
              <a:latin typeface="Calibri"/>
              <a:ea typeface="Calibri"/>
              <a:cs typeface="Calibri"/>
              <a:sym typeface="Calibri"/>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y="0" x="0"/>
          <a:ext cy="0" cx="0"/>
          <a:chOff y="0" x="0"/>
          <a:chExt cy="0" cx="0"/>
        </a:xfrm>
      </p:grpSpPr>
      <p:sp>
        <p:nvSpPr>
          <p:cNvPr id="136" name="Shape 136"/>
          <p:cNvSpPr/>
          <p:nvPr/>
        </p:nvSpPr>
        <p:spPr>
          <a:xfrm>
            <a:off y="967150" x="322385"/>
            <a:ext cy="5666154" cx="8557846"/>
          </a:xfrm>
          <a:prstGeom prst="rect">
            <a:avLst/>
          </a:prstGeom>
          <a:noFill/>
          <a:ln w="19050"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37" name="Shape 137"/>
          <p:cNvSpPr/>
          <p:nvPr/>
        </p:nvSpPr>
        <p:spPr>
          <a:xfrm>
            <a:off y="146538" x="322385"/>
            <a:ext cy="820612" cx="8557846"/>
          </a:xfrm>
          <a:prstGeom prst="rect">
            <a:avLst/>
          </a:prstGeom>
          <a:noFill/>
          <a:ln w="19050"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38" name="Shape 138"/>
          <p:cNvSpPr txBox="1"/>
          <p:nvPr/>
        </p:nvSpPr>
        <p:spPr>
          <a:xfrm>
            <a:off y="274637" x="457200"/>
            <a:ext cy="565500" cx="8229600"/>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Calibri"/>
              <a:buNone/>
            </a:pPr>
            <a:r>
              <a:rPr sz="3200" lang="en-US" i="1">
                <a:solidFill>
                  <a:schemeClr val="dk1"/>
                </a:solidFill>
                <a:latin typeface="Calibri"/>
                <a:ea typeface="Calibri"/>
                <a:cs typeface="Calibri"/>
                <a:sym typeface="Calibri"/>
              </a:rPr>
              <a:t>Requesting Hour Changes: Parent</a:t>
            </a:r>
          </a:p>
        </p:txBody>
      </p:sp>
      <p:sp>
        <p:nvSpPr>
          <p:cNvPr id="139" name="Shape 139"/>
          <p:cNvSpPr txBox="1"/>
          <p:nvPr/>
        </p:nvSpPr>
        <p:spPr>
          <a:xfrm>
            <a:off y="976923" x="322385"/>
            <a:ext cy="5656381" cx="8557846"/>
          </a:xfrm>
          <a:prstGeom prst="rect">
            <a:avLst/>
          </a:prstGeom>
          <a:noFill/>
          <a:ln>
            <a:noFill/>
          </a:ln>
        </p:spPr>
        <p:txBody>
          <a:bodyPr bIns="45700" rIns="91425" lIns="91425" tIns="45700" anchor="t" anchorCtr="0">
            <a:noAutofit/>
          </a:bodyPr>
          <a:lstStyle/>
          <a:p>
            <a:pPr rtl="0" lvl="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The schedule of a parent suddenly changes and their child is not in the academy for a time slot expected.</a:t>
            </a:r>
          </a:p>
          <a:p>
            <a:pPr rtl="0" lvl="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The parent logs into the system with their credentials clicks on ‘modify schedule’ for the child.</a:t>
            </a:r>
          </a:p>
          <a:p>
            <a:pPr rtl="0" lvl="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The parent updates the schedule with the new hours the the child will be in the academy.</a:t>
            </a:r>
          </a:p>
          <a:p>
            <a:pPr rtl="0" lvl="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A request is sent to administration for approval of the schedule change.</a:t>
            </a:r>
          </a:p>
          <a:p>
            <a:pPr rtl="0" lvl="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The schedule change can be ‘approved’ or ‘rejected’ by management.</a:t>
            </a:r>
          </a:p>
          <a:p>
            <a:pPr rtl="0" lvl="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While deciding if the schedule change should be approved management is able to see how the schedule will change with the approval. </a:t>
            </a:r>
          </a:p>
          <a:p>
            <a:pPr rtl="0" lvl="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If approved, the schedule is changed accordingly.</a:t>
            </a:r>
          </a:p>
          <a:p>
            <a:pPr rtl="0" lvl="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If rejected, the parent is notified of the rejection.</a:t>
            </a:r>
          </a:p>
          <a:p>
            <a:pPr rtl="0" lvl="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When the schedule is changed, the system detects that the teacher to student ratio is no longer satisfied.</a:t>
            </a:r>
          </a:p>
          <a:p>
            <a:pPr rtl="0" lvl="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The system will attempt to balance the ratios  and will then display a warning that the academy is understaffed and displays a list of teachers who can be called in to fill the role.</a:t>
            </a:r>
          </a:p>
          <a:p>
            <a:pPr rtl="0" lvl="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The list of teachers who can be called in will be ranked based upon their abilities with the understaffed age group.</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y="0" x="0"/>
          <a:ext cy="0" cx="0"/>
          <a:chOff y="0" x="0"/>
          <a:chExt cy="0" cx="0"/>
        </a:xfrm>
      </p:grpSpPr>
      <p:sp>
        <p:nvSpPr>
          <p:cNvPr id="144" name="Shape 144"/>
          <p:cNvSpPr/>
          <p:nvPr/>
        </p:nvSpPr>
        <p:spPr>
          <a:xfrm>
            <a:off y="967150" x="322385"/>
            <a:ext cy="5666100" cx="8557800"/>
          </a:xfrm>
          <a:prstGeom prst="rect">
            <a:avLst/>
          </a:prstGeom>
          <a:noFill/>
          <a:ln w="19050"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45" name="Shape 145"/>
          <p:cNvSpPr/>
          <p:nvPr/>
        </p:nvSpPr>
        <p:spPr>
          <a:xfrm>
            <a:off y="146538" x="322385"/>
            <a:ext cy="820499" cx="8557800"/>
          </a:xfrm>
          <a:prstGeom prst="rect">
            <a:avLst/>
          </a:prstGeom>
          <a:noFill/>
          <a:ln w="19050"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46" name="Shape 146"/>
          <p:cNvSpPr txBox="1"/>
          <p:nvPr/>
        </p:nvSpPr>
        <p:spPr>
          <a:xfrm>
            <a:off y="274637" x="457200"/>
            <a:ext cy="565500" cx="8229600"/>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Calibri"/>
              <a:buNone/>
            </a:pPr>
            <a:r>
              <a:rPr sz="3200" lang="en-US" i="1">
                <a:solidFill>
                  <a:schemeClr val="dk1"/>
                </a:solidFill>
                <a:latin typeface="Calibri"/>
                <a:ea typeface="Calibri"/>
                <a:cs typeface="Calibri"/>
                <a:sym typeface="Calibri"/>
              </a:rPr>
              <a:t>Over-staffed: Children leave during the day </a:t>
            </a:r>
          </a:p>
        </p:txBody>
      </p:sp>
      <p:sp>
        <p:nvSpPr>
          <p:cNvPr id="147" name="Shape 147"/>
          <p:cNvSpPr txBox="1"/>
          <p:nvPr/>
        </p:nvSpPr>
        <p:spPr>
          <a:xfrm>
            <a:off y="976923" x="322385"/>
            <a:ext cy="5656499" cx="8557800"/>
          </a:xfrm>
          <a:prstGeom prst="rect">
            <a:avLst/>
          </a:prstGeom>
          <a:noFill/>
          <a:ln>
            <a:noFill/>
          </a:ln>
        </p:spPr>
        <p:txBody>
          <a:bodyPr bIns="45700" rIns="91425" lIns="91425" tIns="45700" anchor="t" anchorCtr="0">
            <a:noAutofit/>
          </a:bodyPr>
          <a:lstStyle/>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Some of the parents picked up their children earlier than expected.</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A teacher updates the system to reflect their absence.</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The system will check for any overstaffing resulting in the new teacher to student ratios currently in the classroom.</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If students in different classrooms can be combined into one classroom the possibility is displayed. </a:t>
            </a:r>
          </a:p>
          <a:p>
            <a:pPr algn="l" rtl="0" lvl="0" marR="0" indent="-342900" marL="457200">
              <a:spcBef>
                <a:spcPts val="0"/>
              </a:spcBef>
              <a:buClr>
                <a:schemeClr val="dk1"/>
              </a:buClr>
              <a:buSzPct val="100000"/>
              <a:buFont typeface="Calibri"/>
              <a:buChar char="●"/>
            </a:pPr>
            <a:r>
              <a:rPr sz="1800" lang="en-US">
                <a:solidFill>
                  <a:schemeClr val="dk1"/>
                </a:solidFill>
                <a:latin typeface="Calibri"/>
                <a:ea typeface="Calibri"/>
                <a:cs typeface="Calibri"/>
                <a:sym typeface="Calibri"/>
              </a:rPr>
              <a:t>If the classrooms are combined then the system displays the teacher(s) who can be sent home early. </a:t>
            </a:r>
          </a:p>
          <a:p>
            <a:pPr algn="l" rtl="0" lvl="0" marR="0">
              <a:spcBef>
                <a:spcPts val="0"/>
              </a:spcBef>
              <a:buNone/>
            </a:pPr>
            <a:r>
              <a:t/>
            </a:r>
            <a:endParaRPr sz="1800">
              <a:solidFill>
                <a:schemeClr val="dk1"/>
              </a:solidFill>
              <a:latin typeface="Calibri"/>
              <a:ea typeface="Calibri"/>
              <a:cs typeface="Calibri"/>
              <a:sym typeface="Calibri"/>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