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-US">
                <a:solidFill>
                  <a:schemeClr val="dk1"/>
                </a:solidFill>
              </a:rPr>
              <a:t>Key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Completed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In Progress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Unassigned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/>
        </p:nvSpPr>
        <p:spPr>
          <a:xfrm>
            <a:off y="967150" x="322385"/>
            <a:ext cy="5666100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y="146538" x="322385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56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Children Schedules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976923" x="322385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8"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queries to all fields from all tables: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management account privileges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teacher account privileges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parent account privileges</a:t>
            </a:r>
          </a:p>
          <a:p>
            <a:pPr algn="l" rtl="0" lvl="0" marR="0" indent="-22860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10: Implement Scheduling Algorithm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startAt="9"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Decide on a scheduling algorithm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9.1. Write psuedo-code for the scheduling algorithm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9.2. Implement the algorithm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9.3. Test the algorithm with fabricated data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/>
        </p:nvSpPr>
        <p:spPr>
          <a:xfrm>
            <a:off y="967150" x="322385"/>
            <a:ext cy="5666154" cx="8557846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y="146538" x="322385"/>
            <a:ext cy="820612" cx="8557846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565516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:Research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972035" x="293085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 tasks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Research Life cubby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Research Pro Care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Research notification methods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Research how to implement permissions (viewing and changing)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Research other UI design practices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Research Scheduling Algorithms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/>
        </p:nvSpPr>
        <p:spPr>
          <a:xfrm>
            <a:off y="967150" x="322385"/>
            <a:ext cy="5666154" cx="8557846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y="147138" x="322410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971985" x="322410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2"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Login window</a:t>
            </a:r>
          </a:p>
          <a:p>
            <a:pPr algn="l" rtl="0" lvl="0" marR="0" indent="45720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2.1   Create input fields for credentials (basic web page creation).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2.2   Establish connection between webform and database.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2.3   Establish/Enforce credential verification on database.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2.4   Test invalid/valid login credentials against database verification.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565516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2: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window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/>
        </p:nvSpPr>
        <p:spPr>
          <a:xfrm>
            <a:off y="967150" x="322385"/>
            <a:ext cy="5666154" cx="8557846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976923" x="322385"/>
            <a:ext cy="5656381" cx="85578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3"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the database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3.1   Construct the Entity Relationship model.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3.2   Create all necessary tables following the ER model.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3.3   Fill database with test data 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3.4   Design queries to be used 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y="135438" x="322410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262937" x="390050"/>
            <a:ext cy="56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3: Create d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atabase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4: Design UI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4" type="arabicPeriod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Design UI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4.1. Design UI layout (Rob)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4.2. Design UI flow/segues (Rob)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4.3. Design CSS (Mike)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	4.4. Implement CSS (Mike)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/>
        </p:nvSpPr>
        <p:spPr>
          <a:xfrm>
            <a:off y="967150" x="322385"/>
            <a:ext cy="5666100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y="146538" x="322385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56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Parent View of Webpage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976923" x="322385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4"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view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  Create black/test parent view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  Show weekly schedules for every child of the parent</a:t>
            </a:r>
          </a:p>
          <a:p>
            <a:pPr algn="l" rt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  Allow the parent to submit requests for additional hours in the current or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upcoming weeks.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4.4   Allow the parent to notify the academy of an early pick-up or an absence.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/>
        </p:nvSpPr>
        <p:spPr>
          <a:xfrm>
            <a:off y="967150" x="322385"/>
            <a:ext cy="5666100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y="146538" x="322385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56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Teacher View of Webpage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971948" x="322385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5"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Teacher view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  Create blank/test teacher view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5.2   Show weekly schedules for the teacher, including hours and classrooms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  Allow the teacher to request changes to their available hours and their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maximum/minimum weekly hours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   Display notifications for any changes to the weekly schedule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/>
        </p:nvSpPr>
        <p:spPr>
          <a:xfrm>
            <a:off y="967150" x="322385"/>
            <a:ext cy="5666100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y="146538" x="322385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56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Administrator View of Webpage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976923" x="322385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6" type="arabicPeriod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views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   Create blank/test administrator view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   Produce scheduling spreadsheet that resembles the current excel style sheets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   Show alerts for requests and schedule changes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6.4   Allow options for modification of account credentials and settings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/>
        </p:nvSpPr>
        <p:spPr>
          <a:xfrm>
            <a:off y="967150" x="322385"/>
            <a:ext cy="5666100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y="146538" x="322385"/>
            <a:ext cy="820499" cx="8557800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56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notification functionality of webpage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971948" x="293110"/>
            <a:ext cy="5656499" cx="855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 Notification functionality</a:t>
            </a:r>
          </a:p>
          <a:p>
            <a:pPr algn="l" rtl="0" lvl="0" marR="0" indent="45720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 To be decided after researching methods of notification.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