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597C-04FD-B61F-8E58-E7830FAE8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E3BC83-1C85-2916-723E-F4F1B1908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ADAB6-0E40-12A1-7AAD-5ACBCCB0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271F3-49D7-C2A3-E4D9-77C66457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814CD-D4D3-BC00-6B86-570A381A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36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D13D-784F-4B33-82C4-6DACD5A2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11F6C8-987A-E8D7-642B-9757AFFD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C63A5-937D-B588-4D77-79EBB369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B3175-CE15-86B5-E2A6-A0041930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023AC-1A52-A3BB-965B-1B48D199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8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A6097-E95A-82A8-4D76-F8DF6B0FD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104A1B-32EE-6B15-8A02-6250AAF92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DB37C-75B6-A680-02EF-5B8D036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D892D-7B02-2382-0FD5-58FE5874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EF5BB-D87D-A1B1-2A01-2763C9B3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07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C11DD-3B6E-A633-9765-7C06B8FA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0FC2B-0CDA-1921-EC6F-45DD18F5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A5940-97E6-F371-0430-3A15C798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1FF3C-010D-5672-E42A-BE794BD5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E1A8F-6114-9926-D1C6-A08EA5F5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55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384DC-C7F0-8CE9-7FA7-48BEE18C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516299-782F-9846-D179-267139FD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248FC-3BBF-744B-418B-B6634771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81A2A-55DF-047A-425B-51CAA3C8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4C45A9-E22A-6F71-A76C-9F38BB63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37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B1C87-A7EA-183F-F3A6-843CDD7B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67457-0895-7C24-8444-333A47292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6B8F49-F7AF-19C0-329A-639FD70E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326DC-2505-E280-7A96-9FBBB5B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E3E414-F159-6AFF-0460-987118CC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38AB66-F247-33D5-95D6-0F11A65F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80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05722-A72C-08DE-ED13-4B769A22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1A6DB8-5931-B398-69AB-0A5B0344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DF4FF9-C3CF-34CD-131D-C510A9B6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3619FC-3D7E-250F-A768-40D01219D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FE5DE4-C786-1154-42B4-81EEAEAEE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728A3A-37D9-7CEC-0C03-FA0F4D80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D1E3E0-34F8-40CC-2F8B-07B48D4F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C02620-9467-B0C6-260B-E5B3C5AC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54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40C51-23A5-AF52-948A-7D93E8BD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9C32CE-72A5-F7E1-4EE1-8066D655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AF4270-0157-6979-4277-B78C282A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54EB7E-7396-627D-4176-DDF75683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1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D9BE3C-C58A-3547-6B77-D1A09466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F127A0-04BF-2708-68C6-EBAA9E28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460EE9-8ABA-F9F4-6756-9084B3D2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83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504E-4419-E61A-CD52-7933EEC3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272E7-B239-ECC5-90CD-B2DC1C5D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EB798-F2BB-7897-53FE-D25742CF0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013F1C-97B8-B8C7-AC37-B8C029B4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EABC49-949A-8D97-12B4-A201405D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39D493-A424-4777-C4B5-EFDD8AA3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45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5B9E1-3FE3-2142-1FF8-19F6A389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532C4B-EDF3-798D-E43E-87A5A4551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501746-3DF5-B6BC-6BFC-84FCCF266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B8A441-54B9-95EE-E5F6-889AC4B4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A4930-4D82-4C98-C2D7-7CE16B42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0C3AAB-F733-D645-5C19-93A551AB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1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7DDCD9-A94C-9E00-5EC1-DBB03119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41DC30-7B28-A30C-F202-CB0B0EB6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CE0ED4-5D43-C1A7-62E2-630EE2CEC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610-8FE8-42D3-A6DB-9787AE679A64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54292-BB0D-74D3-4AEC-675CF352F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33048-0BA7-DAEC-99A9-75A918EA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B176-5D35-4ADE-9B42-0DB5456AC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B5F17DF-E908-0BAA-9F77-5F1FAECBC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10380"/>
              </p:ext>
            </p:extLst>
          </p:nvPr>
        </p:nvGraphicFramePr>
        <p:xfrm>
          <a:off x="5080000" y="1574800"/>
          <a:ext cx="2032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225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songplay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songplay_id</a:t>
                      </a:r>
                      <a:endParaRPr lang="es-ES" sz="16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start_time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user_id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level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song_id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6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artist_id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6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session_id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0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location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user_agent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5207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47B7E4-4408-A9F2-77D6-5A99DFC3D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22957"/>
              </p:ext>
            </p:extLst>
          </p:nvPr>
        </p:nvGraphicFramePr>
        <p:xfrm>
          <a:off x="1031711" y="344165"/>
          <a:ext cx="203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225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user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user_id</a:t>
                      </a:r>
                      <a:endParaRPr lang="es-ES" sz="16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first_name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last_name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gender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level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6280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F6D78E5-FCE2-6E16-18CF-692ED9926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69859"/>
              </p:ext>
            </p:extLst>
          </p:nvPr>
        </p:nvGraphicFramePr>
        <p:xfrm>
          <a:off x="1031711" y="4288795"/>
          <a:ext cx="203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225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song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song_id</a:t>
                      </a:r>
                      <a:endParaRPr lang="es-ES" sz="16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title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artist_id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year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duration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6280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FC87883-B0DD-824F-31F3-A52215820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89009"/>
              </p:ext>
            </p:extLst>
          </p:nvPr>
        </p:nvGraphicFramePr>
        <p:xfrm>
          <a:off x="9128289" y="4170680"/>
          <a:ext cx="203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225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artist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artist_id</a:t>
                      </a:r>
                      <a:endParaRPr lang="es-ES" sz="16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name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location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latitude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longitude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6280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30FDA59-7BCD-5178-8CD8-CB0CE6B3F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44759"/>
              </p:ext>
            </p:extLst>
          </p:nvPr>
        </p:nvGraphicFramePr>
        <p:xfrm>
          <a:off x="9128289" y="344165"/>
          <a:ext cx="203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225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time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start_time</a:t>
                      </a:r>
                      <a:endParaRPr lang="es-ES" sz="16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hour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day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week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month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6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year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4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/>
                        <a:t>weekday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4040"/>
                  </a:ext>
                </a:extLst>
              </a:tr>
            </a:tbl>
          </a:graphicData>
        </a:graphic>
      </p:graphicFrame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2401D8F-B7E2-A064-7D22-617FE9422744}"/>
              </a:ext>
            </a:extLst>
          </p:cNvPr>
          <p:cNvCxnSpPr>
            <a:cxnSpLocks/>
          </p:cNvCxnSpPr>
          <p:nvPr/>
        </p:nvCxnSpPr>
        <p:spPr>
          <a:xfrm>
            <a:off x="3063711" y="848412"/>
            <a:ext cx="2016289" cy="2045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744C86DC-9304-6868-2F28-D144DBDE8718}"/>
              </a:ext>
            </a:extLst>
          </p:cNvPr>
          <p:cNvCxnSpPr>
            <a:cxnSpLocks/>
          </p:cNvCxnSpPr>
          <p:nvPr/>
        </p:nvCxnSpPr>
        <p:spPr>
          <a:xfrm flipV="1">
            <a:off x="3048000" y="3620417"/>
            <a:ext cx="2032000" cy="1253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272F6D6-66FF-F639-023E-2C97B43C0032}"/>
              </a:ext>
            </a:extLst>
          </p:cNvPr>
          <p:cNvCxnSpPr>
            <a:cxnSpLocks/>
          </p:cNvCxnSpPr>
          <p:nvPr/>
        </p:nvCxnSpPr>
        <p:spPr>
          <a:xfrm flipV="1">
            <a:off x="3055856" y="3963972"/>
            <a:ext cx="2024144" cy="1636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97E986A8-DFCF-23C8-8D76-004835F36314}"/>
              </a:ext>
            </a:extLst>
          </p:cNvPr>
          <p:cNvCxnSpPr>
            <a:cxnSpLocks/>
          </p:cNvCxnSpPr>
          <p:nvPr/>
        </p:nvCxnSpPr>
        <p:spPr>
          <a:xfrm flipH="1" flipV="1">
            <a:off x="7096289" y="3963972"/>
            <a:ext cx="2032000" cy="740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D9BAAF6F-DCB3-37BE-7925-E396241C8A8A}"/>
              </a:ext>
            </a:extLst>
          </p:cNvPr>
          <p:cNvCxnSpPr>
            <a:cxnSpLocks/>
          </p:cNvCxnSpPr>
          <p:nvPr/>
        </p:nvCxnSpPr>
        <p:spPr>
          <a:xfrm flipH="1">
            <a:off x="7096289" y="914400"/>
            <a:ext cx="2032000" cy="1654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33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Trini González</dc:creator>
  <cp:lastModifiedBy>Trini González</cp:lastModifiedBy>
  <cp:revision>1</cp:revision>
  <dcterms:created xsi:type="dcterms:W3CDTF">2023-01-22T07:43:01Z</dcterms:created>
  <dcterms:modified xsi:type="dcterms:W3CDTF">2023-01-22T08:02:48Z</dcterms:modified>
</cp:coreProperties>
</file>