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792EF-9672-4B67-A7F3-5FED0446F08D}" v="28" dt="2023-06-13T00:23:4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Esquivel" userId="91402a5adc53b0f6" providerId="LiveId" clId="{429792EF-9672-4B67-A7F3-5FED0446F08D}"/>
    <pc:docChg chg="custSel modSld">
      <pc:chgData name="Fabian Esquivel" userId="91402a5adc53b0f6" providerId="LiveId" clId="{429792EF-9672-4B67-A7F3-5FED0446F08D}" dt="2023-06-13T00:23:39.793" v="132" actId="122"/>
      <pc:docMkLst>
        <pc:docMk/>
      </pc:docMkLst>
      <pc:sldChg chg="addSp modSp mod setBg">
        <pc:chgData name="Fabian Esquivel" userId="91402a5adc53b0f6" providerId="LiveId" clId="{429792EF-9672-4B67-A7F3-5FED0446F08D}" dt="2023-06-13T00:04:00.860" v="3" actId="26606"/>
        <pc:sldMkLst>
          <pc:docMk/>
          <pc:sldMk cId="1573329510" sldId="256"/>
        </pc:sldMkLst>
        <pc:spChg chg="mod">
          <ac:chgData name="Fabian Esquivel" userId="91402a5adc53b0f6" providerId="LiveId" clId="{429792EF-9672-4B67-A7F3-5FED0446F08D}" dt="2023-06-13T00:04:00.860" v="3" actId="26606"/>
          <ac:spMkLst>
            <pc:docMk/>
            <pc:sldMk cId="1573329510" sldId="256"/>
            <ac:spMk id="2" creationId="{04A3F5A5-A397-EA5D-4DBB-A31B468DA0EB}"/>
          </ac:spMkLst>
        </pc:spChg>
        <pc:spChg chg="mod">
          <ac:chgData name="Fabian Esquivel" userId="91402a5adc53b0f6" providerId="LiveId" clId="{429792EF-9672-4B67-A7F3-5FED0446F08D}" dt="2023-06-13T00:04:00.860" v="3" actId="26606"/>
          <ac:spMkLst>
            <pc:docMk/>
            <pc:sldMk cId="1573329510" sldId="256"/>
            <ac:spMk id="3" creationId="{52658A8B-4F22-1769-B211-9D61E6A08C11}"/>
          </ac:spMkLst>
        </pc:spChg>
        <pc:spChg chg="add">
          <ac:chgData name="Fabian Esquivel" userId="91402a5adc53b0f6" providerId="LiveId" clId="{429792EF-9672-4B67-A7F3-5FED0446F08D}" dt="2023-06-13T00:04:00.860" v="3" actId="26606"/>
          <ac:spMkLst>
            <pc:docMk/>
            <pc:sldMk cId="1573329510" sldId="256"/>
            <ac:spMk id="8" creationId="{8C6E698C-8155-4B8B-BDC9-B7299772B509}"/>
          </ac:spMkLst>
        </pc:spChg>
        <pc:spChg chg="add">
          <ac:chgData name="Fabian Esquivel" userId="91402a5adc53b0f6" providerId="LiveId" clId="{429792EF-9672-4B67-A7F3-5FED0446F08D}" dt="2023-06-13T00:04:00.860" v="3" actId="26606"/>
          <ac:spMkLst>
            <pc:docMk/>
            <pc:sldMk cId="1573329510" sldId="256"/>
            <ac:spMk id="12" creationId="{8A549DE7-671D-4575-AF43-858FD99981CF}"/>
          </ac:spMkLst>
        </pc:spChg>
        <pc:spChg chg="add">
          <ac:chgData name="Fabian Esquivel" userId="91402a5adc53b0f6" providerId="LiveId" clId="{429792EF-9672-4B67-A7F3-5FED0446F08D}" dt="2023-06-13T00:04:00.860" v="3" actId="26606"/>
          <ac:spMkLst>
            <pc:docMk/>
            <pc:sldMk cId="1573329510" sldId="256"/>
            <ac:spMk id="14" creationId="{C22D9B36-9BE7-472B-8808-7E0D6810738F}"/>
          </ac:spMkLst>
        </pc:spChg>
        <pc:cxnChg chg="add">
          <ac:chgData name="Fabian Esquivel" userId="91402a5adc53b0f6" providerId="LiveId" clId="{429792EF-9672-4B67-A7F3-5FED0446F08D}" dt="2023-06-13T00:04:00.860" v="3" actId="26606"/>
          <ac:cxnSpMkLst>
            <pc:docMk/>
            <pc:sldMk cId="1573329510" sldId="256"/>
            <ac:cxnSpMk id="10" creationId="{09525C9A-1972-4836-BA7A-706C946EF4DA}"/>
          </ac:cxnSpMkLst>
        </pc:cxnChg>
      </pc:sldChg>
      <pc:sldChg chg="addSp modSp mod setBg">
        <pc:chgData name="Fabian Esquivel" userId="91402a5adc53b0f6" providerId="LiveId" clId="{429792EF-9672-4B67-A7F3-5FED0446F08D}" dt="2023-06-13T00:06:35.214" v="12" actId="33524"/>
        <pc:sldMkLst>
          <pc:docMk/>
          <pc:sldMk cId="13629052" sldId="257"/>
        </pc:sldMkLst>
        <pc:spChg chg="mod">
          <ac:chgData name="Fabian Esquivel" userId="91402a5adc53b0f6" providerId="LiveId" clId="{429792EF-9672-4B67-A7F3-5FED0446F08D}" dt="2023-06-13T00:06:35.214" v="12" actId="33524"/>
          <ac:spMkLst>
            <pc:docMk/>
            <pc:sldMk cId="13629052" sldId="257"/>
            <ac:spMk id="2" creationId="{CE827C37-87FA-1629-E434-42669ADF415D}"/>
          </ac:spMkLst>
        </pc:spChg>
        <pc:spChg chg="mod">
          <ac:chgData name="Fabian Esquivel" userId="91402a5adc53b0f6" providerId="LiveId" clId="{429792EF-9672-4B67-A7F3-5FED0446F08D}" dt="2023-06-13T00:06:28.499" v="11" actId="27107"/>
          <ac:spMkLst>
            <pc:docMk/>
            <pc:sldMk cId="13629052" sldId="257"/>
            <ac:spMk id="3" creationId="{D68BC0B1-0E81-A2C8-AF03-3D13BBE9BFE6}"/>
          </ac:spMkLst>
        </pc:spChg>
        <pc:spChg chg="add">
          <ac:chgData name="Fabian Esquivel" userId="91402a5adc53b0f6" providerId="LiveId" clId="{429792EF-9672-4B67-A7F3-5FED0446F08D}" dt="2023-06-13T00:04:15.549" v="4" actId="26606"/>
          <ac:spMkLst>
            <pc:docMk/>
            <pc:sldMk cId="13629052" sldId="257"/>
            <ac:spMk id="8" creationId="{3741B58E-3B65-4A01-A276-975AB2CF8A08}"/>
          </ac:spMkLst>
        </pc:spChg>
        <pc:spChg chg="add">
          <ac:chgData name="Fabian Esquivel" userId="91402a5adc53b0f6" providerId="LiveId" clId="{429792EF-9672-4B67-A7F3-5FED0446F08D}" dt="2023-06-13T00:04:15.549" v="4" actId="26606"/>
          <ac:spMkLst>
            <pc:docMk/>
            <pc:sldMk cId="13629052" sldId="257"/>
            <ac:spMk id="10" creationId="{7AAC67C3-831B-4AB1-A259-DFB839CAFAFC}"/>
          </ac:spMkLst>
        </pc:spChg>
        <pc:spChg chg="add">
          <ac:chgData name="Fabian Esquivel" userId="91402a5adc53b0f6" providerId="LiveId" clId="{429792EF-9672-4B67-A7F3-5FED0446F08D}" dt="2023-06-13T00:04:15.549" v="4" actId="26606"/>
          <ac:spMkLst>
            <pc:docMk/>
            <pc:sldMk cId="13629052" sldId="257"/>
            <ac:spMk id="12" creationId="{054B3F04-9EAC-45C0-B3CE-0387EEA10A0C}"/>
          </ac:spMkLst>
        </pc:spChg>
      </pc:sldChg>
      <pc:sldChg chg="addSp delSp modSp mod setBg">
        <pc:chgData name="Fabian Esquivel" userId="91402a5adc53b0f6" providerId="LiveId" clId="{429792EF-9672-4B67-A7F3-5FED0446F08D}" dt="2023-06-13T00:04:21.171" v="5" actId="26606"/>
        <pc:sldMkLst>
          <pc:docMk/>
          <pc:sldMk cId="3042587878" sldId="258"/>
        </pc:sldMkLst>
        <pc:spChg chg="mod">
          <ac:chgData name="Fabian Esquivel" userId="91402a5adc53b0f6" providerId="LiveId" clId="{429792EF-9672-4B67-A7F3-5FED0446F08D}" dt="2023-06-13T00:04:21.171" v="5" actId="26606"/>
          <ac:spMkLst>
            <pc:docMk/>
            <pc:sldMk cId="3042587878" sldId="258"/>
            <ac:spMk id="2" creationId="{9F27C889-43BF-EAD3-43C1-135DA4DC2F2A}"/>
          </ac:spMkLst>
        </pc:spChg>
        <pc:spChg chg="del mod">
          <ac:chgData name="Fabian Esquivel" userId="91402a5adc53b0f6" providerId="LiveId" clId="{429792EF-9672-4B67-A7F3-5FED0446F08D}" dt="2023-06-13T00:04:21.171" v="5" actId="26606"/>
          <ac:spMkLst>
            <pc:docMk/>
            <pc:sldMk cId="3042587878" sldId="258"/>
            <ac:spMk id="3" creationId="{F2F46E25-18CD-4D4C-B366-5DAC96BD4F90}"/>
          </ac:spMkLst>
        </pc:spChg>
        <pc:spChg chg="add">
          <ac:chgData name="Fabian Esquivel" userId="91402a5adc53b0f6" providerId="LiveId" clId="{429792EF-9672-4B67-A7F3-5FED0446F08D}" dt="2023-06-13T00:04:21.171" v="5" actId="26606"/>
          <ac:spMkLst>
            <pc:docMk/>
            <pc:sldMk cId="3042587878" sldId="258"/>
            <ac:spMk id="9" creationId="{FB5993E2-C02B-4335-ABA5-D8EC465551E3}"/>
          </ac:spMkLst>
        </pc:spChg>
        <pc:spChg chg="add">
          <ac:chgData name="Fabian Esquivel" userId="91402a5adc53b0f6" providerId="LiveId" clId="{429792EF-9672-4B67-A7F3-5FED0446F08D}" dt="2023-06-13T00:04:21.171" v="5" actId="26606"/>
          <ac:spMkLst>
            <pc:docMk/>
            <pc:sldMk cId="3042587878" sldId="258"/>
            <ac:spMk id="11" creationId="{C0B801A2-5622-4BE8-9AD2-C337A2CD0022}"/>
          </ac:spMkLst>
        </pc:spChg>
        <pc:spChg chg="add">
          <ac:chgData name="Fabian Esquivel" userId="91402a5adc53b0f6" providerId="LiveId" clId="{429792EF-9672-4B67-A7F3-5FED0446F08D}" dt="2023-06-13T00:04:21.171" v="5" actId="26606"/>
          <ac:spMkLst>
            <pc:docMk/>
            <pc:sldMk cId="3042587878" sldId="258"/>
            <ac:spMk id="13" creationId="{B7AF614F-5BC3-4086-99F5-B87C5847A071}"/>
          </ac:spMkLst>
        </pc:spChg>
        <pc:graphicFrameChg chg="add">
          <ac:chgData name="Fabian Esquivel" userId="91402a5adc53b0f6" providerId="LiveId" clId="{429792EF-9672-4B67-A7F3-5FED0446F08D}" dt="2023-06-13T00:04:21.171" v="5" actId="26606"/>
          <ac:graphicFrameMkLst>
            <pc:docMk/>
            <pc:sldMk cId="3042587878" sldId="258"/>
            <ac:graphicFrameMk id="5" creationId="{C4292EF9-B644-8F07-0C4A-557A034FC3E3}"/>
          </ac:graphicFrameMkLst>
        </pc:graphicFrameChg>
      </pc:sldChg>
      <pc:sldChg chg="addSp delSp modSp mod setBg">
        <pc:chgData name="Fabian Esquivel" userId="91402a5adc53b0f6" providerId="LiveId" clId="{429792EF-9672-4B67-A7F3-5FED0446F08D}" dt="2023-06-13T00:12:33.884" v="45" actId="14100"/>
        <pc:sldMkLst>
          <pc:docMk/>
          <pc:sldMk cId="2202314042" sldId="259"/>
        </pc:sldMkLst>
        <pc:spChg chg="mod">
          <ac:chgData name="Fabian Esquivel" userId="91402a5adc53b0f6" providerId="LiveId" clId="{429792EF-9672-4B67-A7F3-5FED0446F08D}" dt="2023-06-13T00:07:57.205" v="26" actId="14100"/>
          <ac:spMkLst>
            <pc:docMk/>
            <pc:sldMk cId="2202314042" sldId="259"/>
            <ac:spMk id="2" creationId="{506FDA27-C12C-05BB-5FE6-968DF3B4D99A}"/>
          </ac:spMkLst>
        </pc:spChg>
        <pc:spChg chg="del mod">
          <ac:chgData name="Fabian Esquivel" userId="91402a5adc53b0f6" providerId="LiveId" clId="{429792EF-9672-4B67-A7F3-5FED0446F08D}" dt="2023-06-13T00:04:31.751" v="6" actId="26606"/>
          <ac:spMkLst>
            <pc:docMk/>
            <pc:sldMk cId="2202314042" sldId="259"/>
            <ac:spMk id="3" creationId="{10B65E73-17A2-9F34-BB56-43FA4EFB0794}"/>
          </ac:spMkLst>
        </pc:spChg>
        <pc:spChg chg="add">
          <ac:chgData name="Fabian Esquivel" userId="91402a5adc53b0f6" providerId="LiveId" clId="{429792EF-9672-4B67-A7F3-5FED0446F08D}" dt="2023-06-13T00:04:31.751" v="6" actId="26606"/>
          <ac:spMkLst>
            <pc:docMk/>
            <pc:sldMk cId="2202314042" sldId="259"/>
            <ac:spMk id="9" creationId="{FB5993E2-C02B-4335-ABA5-D8EC465551E3}"/>
          </ac:spMkLst>
        </pc:spChg>
        <pc:spChg chg="add">
          <ac:chgData name="Fabian Esquivel" userId="91402a5adc53b0f6" providerId="LiveId" clId="{429792EF-9672-4B67-A7F3-5FED0446F08D}" dt="2023-06-13T00:04:31.751" v="6" actId="26606"/>
          <ac:spMkLst>
            <pc:docMk/>
            <pc:sldMk cId="2202314042" sldId="259"/>
            <ac:spMk id="11" creationId="{C0B801A2-5622-4BE8-9AD2-C337A2CD0022}"/>
          </ac:spMkLst>
        </pc:spChg>
        <pc:spChg chg="add">
          <ac:chgData name="Fabian Esquivel" userId="91402a5adc53b0f6" providerId="LiveId" clId="{429792EF-9672-4B67-A7F3-5FED0446F08D}" dt="2023-06-13T00:04:31.751" v="6" actId="26606"/>
          <ac:spMkLst>
            <pc:docMk/>
            <pc:sldMk cId="2202314042" sldId="259"/>
            <ac:spMk id="13" creationId="{B7AF614F-5BC3-4086-99F5-B87C5847A071}"/>
          </ac:spMkLst>
        </pc:spChg>
        <pc:graphicFrameChg chg="add mod">
          <ac:chgData name="Fabian Esquivel" userId="91402a5adc53b0f6" providerId="LiveId" clId="{429792EF-9672-4B67-A7F3-5FED0446F08D}" dt="2023-06-13T00:12:33.884" v="45" actId="14100"/>
          <ac:graphicFrameMkLst>
            <pc:docMk/>
            <pc:sldMk cId="2202314042" sldId="259"/>
            <ac:graphicFrameMk id="5" creationId="{C985E5F8-388F-6815-9E70-499F65420835}"/>
          </ac:graphicFrameMkLst>
        </pc:graphicFrameChg>
      </pc:sldChg>
      <pc:sldChg chg="addSp delSp modSp mod setBg">
        <pc:chgData name="Fabian Esquivel" userId="91402a5adc53b0f6" providerId="LiveId" clId="{429792EF-9672-4B67-A7F3-5FED0446F08D}" dt="2023-06-13T00:23:02.300" v="131" actId="20577"/>
        <pc:sldMkLst>
          <pc:docMk/>
          <pc:sldMk cId="251394884" sldId="260"/>
        </pc:sldMkLst>
        <pc:spChg chg="mod">
          <ac:chgData name="Fabian Esquivel" userId="91402a5adc53b0f6" providerId="LiveId" clId="{429792EF-9672-4B67-A7F3-5FED0446F08D}" dt="2023-06-13T00:12:15.139" v="44" actId="122"/>
          <ac:spMkLst>
            <pc:docMk/>
            <pc:sldMk cId="251394884" sldId="260"/>
            <ac:spMk id="2" creationId="{9C316B64-48E9-A3FD-9667-59AA04C02CBE}"/>
          </ac:spMkLst>
        </pc:spChg>
        <pc:spChg chg="del mod">
          <ac:chgData name="Fabian Esquivel" userId="91402a5adc53b0f6" providerId="LiveId" clId="{429792EF-9672-4B67-A7F3-5FED0446F08D}" dt="2023-06-13T00:04:51.316" v="7" actId="26606"/>
          <ac:spMkLst>
            <pc:docMk/>
            <pc:sldMk cId="251394884" sldId="260"/>
            <ac:spMk id="3" creationId="{2B178832-F1AC-7030-299A-181D93644EB6}"/>
          </ac:spMkLst>
        </pc:spChg>
        <pc:spChg chg="add mod">
          <ac:chgData name="Fabian Esquivel" userId="91402a5adc53b0f6" providerId="LiveId" clId="{429792EF-9672-4B67-A7F3-5FED0446F08D}" dt="2023-06-13T00:23:02.300" v="131" actId="20577"/>
          <ac:spMkLst>
            <pc:docMk/>
            <pc:sldMk cId="251394884" sldId="260"/>
            <ac:spMk id="6" creationId="{D591EC90-B55A-38BD-55EA-138EC7271675}"/>
          </ac:spMkLst>
        </pc:spChg>
        <pc:spChg chg="add">
          <ac:chgData name="Fabian Esquivel" userId="91402a5adc53b0f6" providerId="LiveId" clId="{429792EF-9672-4B67-A7F3-5FED0446F08D}" dt="2023-06-13T00:04:51.316" v="7" actId="26606"/>
          <ac:spMkLst>
            <pc:docMk/>
            <pc:sldMk cId="251394884" sldId="260"/>
            <ac:spMk id="9" creationId="{25C8D2C1-DA83-420D-9635-D52CE066B5DA}"/>
          </ac:spMkLst>
        </pc:spChg>
        <pc:spChg chg="add">
          <ac:chgData name="Fabian Esquivel" userId="91402a5adc53b0f6" providerId="LiveId" clId="{429792EF-9672-4B67-A7F3-5FED0446F08D}" dt="2023-06-13T00:04:51.316" v="7" actId="26606"/>
          <ac:spMkLst>
            <pc:docMk/>
            <pc:sldMk cId="251394884" sldId="260"/>
            <ac:spMk id="11" creationId="{434F74C9-6A0B-409E-AD1C-45B58BE91BB8}"/>
          </ac:spMkLst>
        </pc:spChg>
        <pc:spChg chg="add">
          <ac:chgData name="Fabian Esquivel" userId="91402a5adc53b0f6" providerId="LiveId" clId="{429792EF-9672-4B67-A7F3-5FED0446F08D}" dt="2023-06-13T00:04:51.316" v="7" actId="26606"/>
          <ac:spMkLst>
            <pc:docMk/>
            <pc:sldMk cId="251394884" sldId="260"/>
            <ac:spMk id="15" creationId="{90AA6468-80AC-4DDF-9CFB-C7A9507E203F}"/>
          </ac:spMkLst>
        </pc:spChg>
        <pc:spChg chg="add">
          <ac:chgData name="Fabian Esquivel" userId="91402a5adc53b0f6" providerId="LiveId" clId="{429792EF-9672-4B67-A7F3-5FED0446F08D}" dt="2023-06-13T00:04:51.316" v="7" actId="26606"/>
          <ac:spMkLst>
            <pc:docMk/>
            <pc:sldMk cId="251394884" sldId="260"/>
            <ac:spMk id="17" creationId="{4AB900CC-5074-4746-A1A4-AF640455BD43}"/>
          </ac:spMkLst>
        </pc:spChg>
        <pc:picChg chg="add">
          <ac:chgData name="Fabian Esquivel" userId="91402a5adc53b0f6" providerId="LiveId" clId="{429792EF-9672-4B67-A7F3-5FED0446F08D}" dt="2023-06-13T00:04:51.316" v="7" actId="26606"/>
          <ac:picMkLst>
            <pc:docMk/>
            <pc:sldMk cId="251394884" sldId="260"/>
            <ac:picMk id="5" creationId="{DF73B0AA-597F-A981-B2B6-058746F56C21}"/>
          </ac:picMkLst>
        </pc:picChg>
        <pc:cxnChg chg="add">
          <ac:chgData name="Fabian Esquivel" userId="91402a5adc53b0f6" providerId="LiveId" clId="{429792EF-9672-4B67-A7F3-5FED0446F08D}" dt="2023-06-13T00:04:51.316" v="7" actId="26606"/>
          <ac:cxnSpMkLst>
            <pc:docMk/>
            <pc:sldMk cId="251394884" sldId="260"/>
            <ac:cxnSpMk id="13" creationId="{F5486A9D-1265-4B57-91E6-68E666B978BC}"/>
          </ac:cxnSpMkLst>
        </pc:cxnChg>
      </pc:sldChg>
      <pc:sldChg chg="addSp delSp modSp mod setBg">
        <pc:chgData name="Fabian Esquivel" userId="91402a5adc53b0f6" providerId="LiveId" clId="{429792EF-9672-4B67-A7F3-5FED0446F08D}" dt="2023-06-13T00:11:23.915" v="40" actId="20577"/>
        <pc:sldMkLst>
          <pc:docMk/>
          <pc:sldMk cId="992726103" sldId="261"/>
        </pc:sldMkLst>
        <pc:spChg chg="mod">
          <ac:chgData name="Fabian Esquivel" userId="91402a5adc53b0f6" providerId="LiveId" clId="{429792EF-9672-4B67-A7F3-5FED0446F08D}" dt="2023-06-13T00:05:00.103" v="8" actId="26606"/>
          <ac:spMkLst>
            <pc:docMk/>
            <pc:sldMk cId="992726103" sldId="261"/>
            <ac:spMk id="2" creationId="{3538D991-BDDD-0A9B-74B2-3EB76BB666DF}"/>
          </ac:spMkLst>
        </pc:spChg>
        <pc:spChg chg="del mod">
          <ac:chgData name="Fabian Esquivel" userId="91402a5adc53b0f6" providerId="LiveId" clId="{429792EF-9672-4B67-A7F3-5FED0446F08D}" dt="2023-06-13T00:05:00.103" v="8" actId="26606"/>
          <ac:spMkLst>
            <pc:docMk/>
            <pc:sldMk cId="992726103" sldId="261"/>
            <ac:spMk id="3" creationId="{0623BF09-A87E-B2CE-8181-84F58BE4EDA9}"/>
          </ac:spMkLst>
        </pc:spChg>
        <pc:spChg chg="add">
          <ac:chgData name="Fabian Esquivel" userId="91402a5adc53b0f6" providerId="LiveId" clId="{429792EF-9672-4B67-A7F3-5FED0446F08D}" dt="2023-06-13T00:05:00.103" v="8" actId="26606"/>
          <ac:spMkLst>
            <pc:docMk/>
            <pc:sldMk cId="992726103" sldId="261"/>
            <ac:spMk id="9" creationId="{FB5993E2-C02B-4335-ABA5-D8EC465551E3}"/>
          </ac:spMkLst>
        </pc:spChg>
        <pc:spChg chg="add">
          <ac:chgData name="Fabian Esquivel" userId="91402a5adc53b0f6" providerId="LiveId" clId="{429792EF-9672-4B67-A7F3-5FED0446F08D}" dt="2023-06-13T00:05:00.103" v="8" actId="26606"/>
          <ac:spMkLst>
            <pc:docMk/>
            <pc:sldMk cId="992726103" sldId="261"/>
            <ac:spMk id="11" creationId="{C0B801A2-5622-4BE8-9AD2-C337A2CD0022}"/>
          </ac:spMkLst>
        </pc:spChg>
        <pc:spChg chg="add">
          <ac:chgData name="Fabian Esquivel" userId="91402a5adc53b0f6" providerId="LiveId" clId="{429792EF-9672-4B67-A7F3-5FED0446F08D}" dt="2023-06-13T00:05:00.103" v="8" actId="26606"/>
          <ac:spMkLst>
            <pc:docMk/>
            <pc:sldMk cId="992726103" sldId="261"/>
            <ac:spMk id="13" creationId="{B7AF614F-5BC3-4086-99F5-B87C5847A071}"/>
          </ac:spMkLst>
        </pc:spChg>
        <pc:graphicFrameChg chg="add mod">
          <ac:chgData name="Fabian Esquivel" userId="91402a5adc53b0f6" providerId="LiveId" clId="{429792EF-9672-4B67-A7F3-5FED0446F08D}" dt="2023-06-13T00:11:23.915" v="40" actId="20577"/>
          <ac:graphicFrameMkLst>
            <pc:docMk/>
            <pc:sldMk cId="992726103" sldId="261"/>
            <ac:graphicFrameMk id="5" creationId="{405AA71D-D621-84DA-8155-50D22F605D79}"/>
          </ac:graphicFrameMkLst>
        </pc:graphicFrameChg>
      </pc:sldChg>
      <pc:sldChg chg="addSp delSp modSp mod setBg">
        <pc:chgData name="Fabian Esquivel" userId="91402a5adc53b0f6" providerId="LiveId" clId="{429792EF-9672-4B67-A7F3-5FED0446F08D}" dt="2023-06-13T00:23:39.793" v="132" actId="122"/>
        <pc:sldMkLst>
          <pc:docMk/>
          <pc:sldMk cId="1699498867" sldId="262"/>
        </pc:sldMkLst>
        <pc:spChg chg="mod">
          <ac:chgData name="Fabian Esquivel" userId="91402a5adc53b0f6" providerId="LiveId" clId="{429792EF-9672-4B67-A7F3-5FED0446F08D}" dt="2023-06-13T00:23:39.793" v="132" actId="122"/>
          <ac:spMkLst>
            <pc:docMk/>
            <pc:sldMk cId="1699498867" sldId="262"/>
            <ac:spMk id="2" creationId="{05EF89B7-DF41-23D8-3828-3CFE09934E5B}"/>
          </ac:spMkLst>
        </pc:spChg>
        <pc:spChg chg="del mod">
          <ac:chgData name="Fabian Esquivel" userId="91402a5adc53b0f6" providerId="LiveId" clId="{429792EF-9672-4B67-A7F3-5FED0446F08D}" dt="2023-06-13T00:05:17.239" v="9" actId="26606"/>
          <ac:spMkLst>
            <pc:docMk/>
            <pc:sldMk cId="1699498867" sldId="262"/>
            <ac:spMk id="3" creationId="{24B6D58A-69A3-B558-AA71-AB965CB42726}"/>
          </ac:spMkLst>
        </pc:spChg>
        <pc:spChg chg="add">
          <ac:chgData name="Fabian Esquivel" userId="91402a5adc53b0f6" providerId="LiveId" clId="{429792EF-9672-4B67-A7F3-5FED0446F08D}" dt="2023-06-13T00:05:17.239" v="9" actId="26606"/>
          <ac:spMkLst>
            <pc:docMk/>
            <pc:sldMk cId="1699498867" sldId="262"/>
            <ac:spMk id="9" creationId="{25C8D2C1-DA83-420D-9635-D52CE066B5DA}"/>
          </ac:spMkLst>
        </pc:spChg>
        <pc:spChg chg="add">
          <ac:chgData name="Fabian Esquivel" userId="91402a5adc53b0f6" providerId="LiveId" clId="{429792EF-9672-4B67-A7F3-5FED0446F08D}" dt="2023-06-13T00:05:17.239" v="9" actId="26606"/>
          <ac:spMkLst>
            <pc:docMk/>
            <pc:sldMk cId="1699498867" sldId="262"/>
            <ac:spMk id="11" creationId="{434F74C9-6A0B-409E-AD1C-45B58BE91BB8}"/>
          </ac:spMkLst>
        </pc:spChg>
        <pc:spChg chg="add">
          <ac:chgData name="Fabian Esquivel" userId="91402a5adc53b0f6" providerId="LiveId" clId="{429792EF-9672-4B67-A7F3-5FED0446F08D}" dt="2023-06-13T00:05:17.239" v="9" actId="26606"/>
          <ac:spMkLst>
            <pc:docMk/>
            <pc:sldMk cId="1699498867" sldId="262"/>
            <ac:spMk id="15" creationId="{90AA6468-80AC-4DDF-9CFB-C7A9507E203F}"/>
          </ac:spMkLst>
        </pc:spChg>
        <pc:spChg chg="add">
          <ac:chgData name="Fabian Esquivel" userId="91402a5adc53b0f6" providerId="LiveId" clId="{429792EF-9672-4B67-A7F3-5FED0446F08D}" dt="2023-06-13T00:05:17.239" v="9" actId="26606"/>
          <ac:spMkLst>
            <pc:docMk/>
            <pc:sldMk cId="1699498867" sldId="262"/>
            <ac:spMk id="17" creationId="{4AB900CC-5074-4746-A1A4-AF640455BD43}"/>
          </ac:spMkLst>
        </pc:spChg>
        <pc:picChg chg="add">
          <ac:chgData name="Fabian Esquivel" userId="91402a5adc53b0f6" providerId="LiveId" clId="{429792EF-9672-4B67-A7F3-5FED0446F08D}" dt="2023-06-13T00:05:17.239" v="9" actId="26606"/>
          <ac:picMkLst>
            <pc:docMk/>
            <pc:sldMk cId="1699498867" sldId="262"/>
            <ac:picMk id="5" creationId="{C6B3AD48-41DD-CE03-1ADC-47AD24638E3C}"/>
          </ac:picMkLst>
        </pc:picChg>
        <pc:cxnChg chg="add">
          <ac:chgData name="Fabian Esquivel" userId="91402a5adc53b0f6" providerId="LiveId" clId="{429792EF-9672-4B67-A7F3-5FED0446F08D}" dt="2023-06-13T00:05:17.239" v="9" actId="26606"/>
          <ac:cxnSpMkLst>
            <pc:docMk/>
            <pc:sldMk cId="1699498867" sldId="262"/>
            <ac:cxnSpMk id="13" creationId="{F5486A9D-1265-4B57-91E6-68E666B978BC}"/>
          </ac:cxnSpMkLst>
        </pc:cxnChg>
      </pc:sldChg>
      <pc:sldChg chg="addSp delSp modSp mod setBg setClrOvrMap">
        <pc:chgData name="Fabian Esquivel" userId="91402a5adc53b0f6" providerId="LiveId" clId="{429792EF-9672-4B67-A7F3-5FED0446F08D}" dt="2023-06-13T00:05:33.386" v="10" actId="26606"/>
        <pc:sldMkLst>
          <pc:docMk/>
          <pc:sldMk cId="1092283765" sldId="263"/>
        </pc:sldMkLst>
        <pc:spChg chg="mo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2" creationId="{62BA832E-4E38-B45D-9481-728C7AEC9DAA}"/>
          </ac:spMkLst>
        </pc:spChg>
        <pc:spChg chg="del mo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3" creationId="{38B03785-2EDB-A4DC-B933-809B133AF36B}"/>
          </ac:spMkLst>
        </pc:spChg>
        <pc:spChg chg="ad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9" creationId="{25C8D2C1-DA83-420D-9635-D52CE066B5DA}"/>
          </ac:spMkLst>
        </pc:spChg>
        <pc:spChg chg="ad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11" creationId="{434F74C9-6A0B-409E-AD1C-45B58BE91BB8}"/>
          </ac:spMkLst>
        </pc:spChg>
        <pc:spChg chg="ad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17" creationId="{C4E89C94-E462-4566-A15A-32835FD68BCD}"/>
          </ac:spMkLst>
        </pc:spChg>
        <pc:spChg chg="add">
          <ac:chgData name="Fabian Esquivel" userId="91402a5adc53b0f6" providerId="LiveId" clId="{429792EF-9672-4B67-A7F3-5FED0446F08D}" dt="2023-06-13T00:05:33.386" v="10" actId="26606"/>
          <ac:spMkLst>
            <pc:docMk/>
            <pc:sldMk cId="1092283765" sldId="263"/>
            <ac:spMk id="19" creationId="{E25F4A20-71FB-4A26-92E2-89DED49264CA}"/>
          </ac:spMkLst>
        </pc:spChg>
        <pc:picChg chg="add">
          <ac:chgData name="Fabian Esquivel" userId="91402a5adc53b0f6" providerId="LiveId" clId="{429792EF-9672-4B67-A7F3-5FED0446F08D}" dt="2023-06-13T00:05:33.386" v="10" actId="26606"/>
          <ac:picMkLst>
            <pc:docMk/>
            <pc:sldMk cId="1092283765" sldId="263"/>
            <ac:picMk id="5" creationId="{39F7890F-9B10-A1B2-E98E-4C1C12D88D65}"/>
          </ac:picMkLst>
        </pc:picChg>
        <pc:cxnChg chg="add">
          <ac:chgData name="Fabian Esquivel" userId="91402a5adc53b0f6" providerId="LiveId" clId="{429792EF-9672-4B67-A7F3-5FED0446F08D}" dt="2023-06-13T00:05:33.386" v="10" actId="26606"/>
          <ac:cxnSpMkLst>
            <pc:docMk/>
            <pc:sldMk cId="1092283765" sldId="263"/>
            <ac:cxnSpMk id="13" creationId="{F5486A9D-1265-4B57-91E6-68E666B978BC}"/>
          </ac:cxnSpMkLst>
        </pc:cxnChg>
        <pc:cxnChg chg="add">
          <ac:chgData name="Fabian Esquivel" userId="91402a5adc53b0f6" providerId="LiveId" clId="{429792EF-9672-4B67-A7F3-5FED0446F08D}" dt="2023-06-13T00:05:33.386" v="10" actId="26606"/>
          <ac:cxnSpMkLst>
            <pc:docMk/>
            <pc:sldMk cId="1092283765" sldId="263"/>
            <ac:cxnSpMk id="15" creationId="{4071767D-5FF7-4508-B8B7-BB60FF3AB25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6EB35-D02C-46F3-B637-DBAF538972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ECFD0D-366B-4B1E-A2FD-9DC5C199F8CC}">
      <dgm:prSet/>
      <dgm:spPr/>
      <dgm:t>
        <a:bodyPr/>
        <a:lstStyle/>
        <a:p>
          <a:r>
            <a:rPr lang="es-CR"/>
            <a:t>Patrón de diseño MVC (Modelo-Vista-Controlador):</a:t>
          </a:r>
          <a:endParaRPr lang="en-US"/>
        </a:p>
      </dgm:t>
    </dgm:pt>
    <dgm:pt modelId="{1915280B-8F4E-4B5A-B0CC-C1BE7B88C72D}" type="parTrans" cxnId="{D9BA25E4-AF03-496E-9816-6C0B957BD7E0}">
      <dgm:prSet/>
      <dgm:spPr/>
      <dgm:t>
        <a:bodyPr/>
        <a:lstStyle/>
        <a:p>
          <a:endParaRPr lang="en-US"/>
        </a:p>
      </dgm:t>
    </dgm:pt>
    <dgm:pt modelId="{C8BDBA80-12CB-49DE-8FC8-C2229D3C1DA6}" type="sibTrans" cxnId="{D9BA25E4-AF03-496E-9816-6C0B957BD7E0}">
      <dgm:prSet/>
      <dgm:spPr/>
      <dgm:t>
        <a:bodyPr/>
        <a:lstStyle/>
        <a:p>
          <a:endParaRPr lang="en-US"/>
        </a:p>
      </dgm:t>
    </dgm:pt>
    <dgm:pt modelId="{104E3384-F2A0-46DC-8CCD-DFDF13845030}">
      <dgm:prSet/>
      <dgm:spPr/>
      <dgm:t>
        <a:bodyPr/>
        <a:lstStyle/>
        <a:p>
          <a:r>
            <a:rPr lang="es-CR"/>
            <a:t>Patrón de diseño Singleton :</a:t>
          </a:r>
          <a:endParaRPr lang="en-US"/>
        </a:p>
      </dgm:t>
    </dgm:pt>
    <dgm:pt modelId="{3AF6A98E-EF48-4911-BFC4-DBEF7FACEC92}" type="parTrans" cxnId="{948EA8F4-5E44-4FF3-AEC6-7F7D7441AF5C}">
      <dgm:prSet/>
      <dgm:spPr/>
      <dgm:t>
        <a:bodyPr/>
        <a:lstStyle/>
        <a:p>
          <a:endParaRPr lang="en-US"/>
        </a:p>
      </dgm:t>
    </dgm:pt>
    <dgm:pt modelId="{896C486B-1B17-4627-8212-5F57FC896476}" type="sibTrans" cxnId="{948EA8F4-5E44-4FF3-AEC6-7F7D7441AF5C}">
      <dgm:prSet/>
      <dgm:spPr/>
      <dgm:t>
        <a:bodyPr/>
        <a:lstStyle/>
        <a:p>
          <a:endParaRPr lang="en-US"/>
        </a:p>
      </dgm:t>
    </dgm:pt>
    <dgm:pt modelId="{EC037138-165C-454E-906E-12B33277E140}">
      <dgm:prSet/>
      <dgm:spPr/>
      <dgm:t>
        <a:bodyPr/>
        <a:lstStyle/>
        <a:p>
          <a:r>
            <a:rPr lang="es-CR"/>
            <a:t>Patrón de diseño Factory</a:t>
          </a:r>
          <a:endParaRPr lang="en-US"/>
        </a:p>
      </dgm:t>
    </dgm:pt>
    <dgm:pt modelId="{2B85A567-E7B8-4773-A435-2D751E4142C5}" type="parTrans" cxnId="{8C197D26-DC0A-4D6C-8080-0383A2FC6B24}">
      <dgm:prSet/>
      <dgm:spPr/>
      <dgm:t>
        <a:bodyPr/>
        <a:lstStyle/>
        <a:p>
          <a:endParaRPr lang="en-US"/>
        </a:p>
      </dgm:t>
    </dgm:pt>
    <dgm:pt modelId="{3AB31155-7EE3-475F-889F-1B83025C64B6}" type="sibTrans" cxnId="{8C197D26-DC0A-4D6C-8080-0383A2FC6B24}">
      <dgm:prSet/>
      <dgm:spPr/>
      <dgm:t>
        <a:bodyPr/>
        <a:lstStyle/>
        <a:p>
          <a:endParaRPr lang="en-US"/>
        </a:p>
      </dgm:t>
    </dgm:pt>
    <dgm:pt modelId="{F74A2737-10DC-4046-B16C-965AEFCA97DB}">
      <dgm:prSet/>
      <dgm:spPr/>
      <dgm:t>
        <a:bodyPr/>
        <a:lstStyle/>
        <a:p>
          <a:r>
            <a:rPr lang="es-CR"/>
            <a:t>Patrón de diseño Composite</a:t>
          </a:r>
          <a:endParaRPr lang="en-US"/>
        </a:p>
      </dgm:t>
    </dgm:pt>
    <dgm:pt modelId="{07104B64-C79B-43A3-B64C-79C30277916E}" type="parTrans" cxnId="{B549C75F-3B33-473B-8AA5-C7FD92AD7244}">
      <dgm:prSet/>
      <dgm:spPr/>
      <dgm:t>
        <a:bodyPr/>
        <a:lstStyle/>
        <a:p>
          <a:endParaRPr lang="en-US"/>
        </a:p>
      </dgm:t>
    </dgm:pt>
    <dgm:pt modelId="{12042F22-970C-4358-9366-A2E1F54A5F01}" type="sibTrans" cxnId="{B549C75F-3B33-473B-8AA5-C7FD92AD7244}">
      <dgm:prSet/>
      <dgm:spPr/>
      <dgm:t>
        <a:bodyPr/>
        <a:lstStyle/>
        <a:p>
          <a:endParaRPr lang="en-US"/>
        </a:p>
      </dgm:t>
    </dgm:pt>
    <dgm:pt modelId="{B81B978D-2E69-4AE2-9441-CCCB6C15401D}">
      <dgm:prSet/>
      <dgm:spPr/>
      <dgm:t>
        <a:bodyPr/>
        <a:lstStyle/>
        <a:p>
          <a:r>
            <a:rPr lang="es-CR"/>
            <a:t>Patrón de diseño Observer</a:t>
          </a:r>
          <a:endParaRPr lang="en-US"/>
        </a:p>
      </dgm:t>
    </dgm:pt>
    <dgm:pt modelId="{EC3BF0FC-E0A6-4137-AB9E-FC7C98B217B9}" type="parTrans" cxnId="{B7582E05-3A10-4710-AD7D-3034FCB1F35C}">
      <dgm:prSet/>
      <dgm:spPr/>
      <dgm:t>
        <a:bodyPr/>
        <a:lstStyle/>
        <a:p>
          <a:endParaRPr lang="en-US"/>
        </a:p>
      </dgm:t>
    </dgm:pt>
    <dgm:pt modelId="{DE82B979-1CE4-443E-8B40-D21DEEE63ED8}" type="sibTrans" cxnId="{B7582E05-3A10-4710-AD7D-3034FCB1F35C}">
      <dgm:prSet/>
      <dgm:spPr/>
      <dgm:t>
        <a:bodyPr/>
        <a:lstStyle/>
        <a:p>
          <a:endParaRPr lang="en-US"/>
        </a:p>
      </dgm:t>
    </dgm:pt>
    <dgm:pt modelId="{743735DD-81E3-42F5-9B6D-4FB13D825DFD}">
      <dgm:prSet/>
      <dgm:spPr/>
      <dgm:t>
        <a:bodyPr/>
        <a:lstStyle/>
        <a:p>
          <a:r>
            <a:rPr lang="es-CR"/>
            <a:t>Patrón de diseño Decorator</a:t>
          </a:r>
          <a:endParaRPr lang="en-US"/>
        </a:p>
      </dgm:t>
    </dgm:pt>
    <dgm:pt modelId="{88B2F793-C23D-4B67-81BB-61FE51C5B63E}" type="parTrans" cxnId="{44CC2F2A-2E35-4A2E-BECB-5CB171F494F0}">
      <dgm:prSet/>
      <dgm:spPr/>
      <dgm:t>
        <a:bodyPr/>
        <a:lstStyle/>
        <a:p>
          <a:endParaRPr lang="en-US"/>
        </a:p>
      </dgm:t>
    </dgm:pt>
    <dgm:pt modelId="{0436BD66-E3AF-4046-91F7-06982F023C8E}" type="sibTrans" cxnId="{44CC2F2A-2E35-4A2E-BECB-5CB171F494F0}">
      <dgm:prSet/>
      <dgm:spPr/>
      <dgm:t>
        <a:bodyPr/>
        <a:lstStyle/>
        <a:p>
          <a:endParaRPr lang="en-US"/>
        </a:p>
      </dgm:t>
    </dgm:pt>
    <dgm:pt modelId="{5DB1DC14-E7A4-402A-BE0E-33D64A15D2B2}" type="pres">
      <dgm:prSet presAssocID="{7996EB35-D02C-46F3-B637-DBAF538972A8}" presName="vert0" presStyleCnt="0">
        <dgm:presLayoutVars>
          <dgm:dir/>
          <dgm:animOne val="branch"/>
          <dgm:animLvl val="lvl"/>
        </dgm:presLayoutVars>
      </dgm:prSet>
      <dgm:spPr/>
    </dgm:pt>
    <dgm:pt modelId="{D6DB7A61-9322-4F94-86FA-C0D218A7A0C1}" type="pres">
      <dgm:prSet presAssocID="{9EECFD0D-366B-4B1E-A2FD-9DC5C199F8CC}" presName="thickLine" presStyleLbl="alignNode1" presStyleIdx="0" presStyleCnt="6"/>
      <dgm:spPr/>
    </dgm:pt>
    <dgm:pt modelId="{2C5D507D-0097-49A7-8C75-D80AA83E0A83}" type="pres">
      <dgm:prSet presAssocID="{9EECFD0D-366B-4B1E-A2FD-9DC5C199F8CC}" presName="horz1" presStyleCnt="0"/>
      <dgm:spPr/>
    </dgm:pt>
    <dgm:pt modelId="{BF7B0F8A-1B9E-43ED-ABA3-484918520351}" type="pres">
      <dgm:prSet presAssocID="{9EECFD0D-366B-4B1E-A2FD-9DC5C199F8CC}" presName="tx1" presStyleLbl="revTx" presStyleIdx="0" presStyleCnt="6"/>
      <dgm:spPr/>
    </dgm:pt>
    <dgm:pt modelId="{BC5627A4-4F75-4A74-90DA-87EF736651DC}" type="pres">
      <dgm:prSet presAssocID="{9EECFD0D-366B-4B1E-A2FD-9DC5C199F8CC}" presName="vert1" presStyleCnt="0"/>
      <dgm:spPr/>
    </dgm:pt>
    <dgm:pt modelId="{5C851369-2515-47B2-8A81-D1DDB2DF1409}" type="pres">
      <dgm:prSet presAssocID="{104E3384-F2A0-46DC-8CCD-DFDF13845030}" presName="thickLine" presStyleLbl="alignNode1" presStyleIdx="1" presStyleCnt="6"/>
      <dgm:spPr/>
    </dgm:pt>
    <dgm:pt modelId="{EFB35949-1F9E-4A9E-AA49-D8F6D26A54EF}" type="pres">
      <dgm:prSet presAssocID="{104E3384-F2A0-46DC-8CCD-DFDF13845030}" presName="horz1" presStyleCnt="0"/>
      <dgm:spPr/>
    </dgm:pt>
    <dgm:pt modelId="{C94EA45E-0E01-4B03-8EB7-D466CC0EC5F4}" type="pres">
      <dgm:prSet presAssocID="{104E3384-F2A0-46DC-8CCD-DFDF13845030}" presName="tx1" presStyleLbl="revTx" presStyleIdx="1" presStyleCnt="6"/>
      <dgm:spPr/>
    </dgm:pt>
    <dgm:pt modelId="{930C39E0-BA63-42C4-BD08-631CD2A963AB}" type="pres">
      <dgm:prSet presAssocID="{104E3384-F2A0-46DC-8CCD-DFDF13845030}" presName="vert1" presStyleCnt="0"/>
      <dgm:spPr/>
    </dgm:pt>
    <dgm:pt modelId="{18F856DF-0A24-4269-939D-539090DE009C}" type="pres">
      <dgm:prSet presAssocID="{EC037138-165C-454E-906E-12B33277E140}" presName="thickLine" presStyleLbl="alignNode1" presStyleIdx="2" presStyleCnt="6"/>
      <dgm:spPr/>
    </dgm:pt>
    <dgm:pt modelId="{3906BA5D-7A93-49DF-BD86-E93458862456}" type="pres">
      <dgm:prSet presAssocID="{EC037138-165C-454E-906E-12B33277E140}" presName="horz1" presStyleCnt="0"/>
      <dgm:spPr/>
    </dgm:pt>
    <dgm:pt modelId="{1230B111-AE19-4EBD-BABA-251E1F036271}" type="pres">
      <dgm:prSet presAssocID="{EC037138-165C-454E-906E-12B33277E140}" presName="tx1" presStyleLbl="revTx" presStyleIdx="2" presStyleCnt="6"/>
      <dgm:spPr/>
    </dgm:pt>
    <dgm:pt modelId="{87615DC6-1781-4000-A3D3-9B4CC06CDAB4}" type="pres">
      <dgm:prSet presAssocID="{EC037138-165C-454E-906E-12B33277E140}" presName="vert1" presStyleCnt="0"/>
      <dgm:spPr/>
    </dgm:pt>
    <dgm:pt modelId="{E3A1BC58-8AEE-4664-9351-316A1B2940CD}" type="pres">
      <dgm:prSet presAssocID="{F74A2737-10DC-4046-B16C-965AEFCA97DB}" presName="thickLine" presStyleLbl="alignNode1" presStyleIdx="3" presStyleCnt="6"/>
      <dgm:spPr/>
    </dgm:pt>
    <dgm:pt modelId="{35A1B4CC-FA27-4CDC-9934-20FFE7EDAA86}" type="pres">
      <dgm:prSet presAssocID="{F74A2737-10DC-4046-B16C-965AEFCA97DB}" presName="horz1" presStyleCnt="0"/>
      <dgm:spPr/>
    </dgm:pt>
    <dgm:pt modelId="{A183EB16-A53E-4BD4-B71C-24FA67E1E2F2}" type="pres">
      <dgm:prSet presAssocID="{F74A2737-10DC-4046-B16C-965AEFCA97DB}" presName="tx1" presStyleLbl="revTx" presStyleIdx="3" presStyleCnt="6"/>
      <dgm:spPr/>
    </dgm:pt>
    <dgm:pt modelId="{58DE1275-C0A7-47BB-B072-58E0BE2F0005}" type="pres">
      <dgm:prSet presAssocID="{F74A2737-10DC-4046-B16C-965AEFCA97DB}" presName="vert1" presStyleCnt="0"/>
      <dgm:spPr/>
    </dgm:pt>
    <dgm:pt modelId="{7717C876-6637-424C-83B1-5D2404CD6BD0}" type="pres">
      <dgm:prSet presAssocID="{B81B978D-2E69-4AE2-9441-CCCB6C15401D}" presName="thickLine" presStyleLbl="alignNode1" presStyleIdx="4" presStyleCnt="6"/>
      <dgm:spPr/>
    </dgm:pt>
    <dgm:pt modelId="{BD9CCF65-2D94-4BEE-8CE3-739C36B5579B}" type="pres">
      <dgm:prSet presAssocID="{B81B978D-2E69-4AE2-9441-CCCB6C15401D}" presName="horz1" presStyleCnt="0"/>
      <dgm:spPr/>
    </dgm:pt>
    <dgm:pt modelId="{EEE63068-0E3B-48CD-8BD2-E8F8A35670F8}" type="pres">
      <dgm:prSet presAssocID="{B81B978D-2E69-4AE2-9441-CCCB6C15401D}" presName="tx1" presStyleLbl="revTx" presStyleIdx="4" presStyleCnt="6"/>
      <dgm:spPr/>
    </dgm:pt>
    <dgm:pt modelId="{D4BC1432-5329-43D8-985C-6E32C64724D5}" type="pres">
      <dgm:prSet presAssocID="{B81B978D-2E69-4AE2-9441-CCCB6C15401D}" presName="vert1" presStyleCnt="0"/>
      <dgm:spPr/>
    </dgm:pt>
    <dgm:pt modelId="{A388E563-6648-4979-BC59-B050C1471475}" type="pres">
      <dgm:prSet presAssocID="{743735DD-81E3-42F5-9B6D-4FB13D825DFD}" presName="thickLine" presStyleLbl="alignNode1" presStyleIdx="5" presStyleCnt="6"/>
      <dgm:spPr/>
    </dgm:pt>
    <dgm:pt modelId="{6D238A4B-E744-4B5B-A020-028B8EC39D8F}" type="pres">
      <dgm:prSet presAssocID="{743735DD-81E3-42F5-9B6D-4FB13D825DFD}" presName="horz1" presStyleCnt="0"/>
      <dgm:spPr/>
    </dgm:pt>
    <dgm:pt modelId="{BBFF9E27-5B53-4453-8198-2762DD3B7B49}" type="pres">
      <dgm:prSet presAssocID="{743735DD-81E3-42F5-9B6D-4FB13D825DFD}" presName="tx1" presStyleLbl="revTx" presStyleIdx="5" presStyleCnt="6"/>
      <dgm:spPr/>
    </dgm:pt>
    <dgm:pt modelId="{23E00DDD-96AD-4121-8714-A20F30311CA2}" type="pres">
      <dgm:prSet presAssocID="{743735DD-81E3-42F5-9B6D-4FB13D825DFD}" presName="vert1" presStyleCnt="0"/>
      <dgm:spPr/>
    </dgm:pt>
  </dgm:ptLst>
  <dgm:cxnLst>
    <dgm:cxn modelId="{B7582E05-3A10-4710-AD7D-3034FCB1F35C}" srcId="{7996EB35-D02C-46F3-B637-DBAF538972A8}" destId="{B81B978D-2E69-4AE2-9441-CCCB6C15401D}" srcOrd="4" destOrd="0" parTransId="{EC3BF0FC-E0A6-4137-AB9E-FC7C98B217B9}" sibTransId="{DE82B979-1CE4-443E-8B40-D21DEEE63ED8}"/>
    <dgm:cxn modelId="{8C197D26-DC0A-4D6C-8080-0383A2FC6B24}" srcId="{7996EB35-D02C-46F3-B637-DBAF538972A8}" destId="{EC037138-165C-454E-906E-12B33277E140}" srcOrd="2" destOrd="0" parTransId="{2B85A567-E7B8-4773-A435-2D751E4142C5}" sibTransId="{3AB31155-7EE3-475F-889F-1B83025C64B6}"/>
    <dgm:cxn modelId="{44CC2F2A-2E35-4A2E-BECB-5CB171F494F0}" srcId="{7996EB35-D02C-46F3-B637-DBAF538972A8}" destId="{743735DD-81E3-42F5-9B6D-4FB13D825DFD}" srcOrd="5" destOrd="0" parTransId="{88B2F793-C23D-4B67-81BB-61FE51C5B63E}" sibTransId="{0436BD66-E3AF-4046-91F7-06982F023C8E}"/>
    <dgm:cxn modelId="{B549C75F-3B33-473B-8AA5-C7FD92AD7244}" srcId="{7996EB35-D02C-46F3-B637-DBAF538972A8}" destId="{F74A2737-10DC-4046-B16C-965AEFCA97DB}" srcOrd="3" destOrd="0" parTransId="{07104B64-C79B-43A3-B64C-79C30277916E}" sibTransId="{12042F22-970C-4358-9366-A2E1F54A5F01}"/>
    <dgm:cxn modelId="{E674A142-D134-46D5-BEE3-48DD86535250}" type="presOf" srcId="{743735DD-81E3-42F5-9B6D-4FB13D825DFD}" destId="{BBFF9E27-5B53-4453-8198-2762DD3B7B49}" srcOrd="0" destOrd="0" presId="urn:microsoft.com/office/officeart/2008/layout/LinedList"/>
    <dgm:cxn modelId="{9205A968-E57D-42D3-B472-188B864B12EC}" type="presOf" srcId="{104E3384-F2A0-46DC-8CCD-DFDF13845030}" destId="{C94EA45E-0E01-4B03-8EB7-D466CC0EC5F4}" srcOrd="0" destOrd="0" presId="urn:microsoft.com/office/officeart/2008/layout/LinedList"/>
    <dgm:cxn modelId="{EAA28EB7-DD35-45BD-BC1D-9A97CD36CB0C}" type="presOf" srcId="{B81B978D-2E69-4AE2-9441-CCCB6C15401D}" destId="{EEE63068-0E3B-48CD-8BD2-E8F8A35670F8}" srcOrd="0" destOrd="0" presId="urn:microsoft.com/office/officeart/2008/layout/LinedList"/>
    <dgm:cxn modelId="{C2BFE0CA-8A31-4D27-A229-589702337623}" type="presOf" srcId="{9EECFD0D-366B-4B1E-A2FD-9DC5C199F8CC}" destId="{BF7B0F8A-1B9E-43ED-ABA3-484918520351}" srcOrd="0" destOrd="0" presId="urn:microsoft.com/office/officeart/2008/layout/LinedList"/>
    <dgm:cxn modelId="{348A49D0-259B-490D-969D-C7D8B3F19939}" type="presOf" srcId="{EC037138-165C-454E-906E-12B33277E140}" destId="{1230B111-AE19-4EBD-BABA-251E1F036271}" srcOrd="0" destOrd="0" presId="urn:microsoft.com/office/officeart/2008/layout/LinedList"/>
    <dgm:cxn modelId="{D9BA25E4-AF03-496E-9816-6C0B957BD7E0}" srcId="{7996EB35-D02C-46F3-B637-DBAF538972A8}" destId="{9EECFD0D-366B-4B1E-A2FD-9DC5C199F8CC}" srcOrd="0" destOrd="0" parTransId="{1915280B-8F4E-4B5A-B0CC-C1BE7B88C72D}" sibTransId="{C8BDBA80-12CB-49DE-8FC8-C2229D3C1DA6}"/>
    <dgm:cxn modelId="{D4E0E6F1-2B49-4E23-B847-440F3E78A57B}" type="presOf" srcId="{F74A2737-10DC-4046-B16C-965AEFCA97DB}" destId="{A183EB16-A53E-4BD4-B71C-24FA67E1E2F2}" srcOrd="0" destOrd="0" presId="urn:microsoft.com/office/officeart/2008/layout/LinedList"/>
    <dgm:cxn modelId="{948EA8F4-5E44-4FF3-AEC6-7F7D7441AF5C}" srcId="{7996EB35-D02C-46F3-B637-DBAF538972A8}" destId="{104E3384-F2A0-46DC-8CCD-DFDF13845030}" srcOrd="1" destOrd="0" parTransId="{3AF6A98E-EF48-4911-BFC4-DBEF7FACEC92}" sibTransId="{896C486B-1B17-4627-8212-5F57FC896476}"/>
    <dgm:cxn modelId="{6C2440FC-61BF-4136-85D6-A725421E08EE}" type="presOf" srcId="{7996EB35-D02C-46F3-B637-DBAF538972A8}" destId="{5DB1DC14-E7A4-402A-BE0E-33D64A15D2B2}" srcOrd="0" destOrd="0" presId="urn:microsoft.com/office/officeart/2008/layout/LinedList"/>
    <dgm:cxn modelId="{F2E85401-DAFF-4E7D-BCAC-5C72EFE5140F}" type="presParOf" srcId="{5DB1DC14-E7A4-402A-BE0E-33D64A15D2B2}" destId="{D6DB7A61-9322-4F94-86FA-C0D218A7A0C1}" srcOrd="0" destOrd="0" presId="urn:microsoft.com/office/officeart/2008/layout/LinedList"/>
    <dgm:cxn modelId="{725CEB1D-E40F-4BB3-A80B-DE076002E338}" type="presParOf" srcId="{5DB1DC14-E7A4-402A-BE0E-33D64A15D2B2}" destId="{2C5D507D-0097-49A7-8C75-D80AA83E0A83}" srcOrd="1" destOrd="0" presId="urn:microsoft.com/office/officeart/2008/layout/LinedList"/>
    <dgm:cxn modelId="{E521D5E9-89D2-4122-A5BD-6C57FF580BF6}" type="presParOf" srcId="{2C5D507D-0097-49A7-8C75-D80AA83E0A83}" destId="{BF7B0F8A-1B9E-43ED-ABA3-484918520351}" srcOrd="0" destOrd="0" presId="urn:microsoft.com/office/officeart/2008/layout/LinedList"/>
    <dgm:cxn modelId="{F10B5021-D922-49F6-88F4-1D6B15675DAE}" type="presParOf" srcId="{2C5D507D-0097-49A7-8C75-D80AA83E0A83}" destId="{BC5627A4-4F75-4A74-90DA-87EF736651DC}" srcOrd="1" destOrd="0" presId="urn:microsoft.com/office/officeart/2008/layout/LinedList"/>
    <dgm:cxn modelId="{00652E96-9252-4C1A-8FDB-84C4D1D885DA}" type="presParOf" srcId="{5DB1DC14-E7A4-402A-BE0E-33D64A15D2B2}" destId="{5C851369-2515-47B2-8A81-D1DDB2DF1409}" srcOrd="2" destOrd="0" presId="urn:microsoft.com/office/officeart/2008/layout/LinedList"/>
    <dgm:cxn modelId="{E61FF46C-3BA0-4231-82F5-BBFE24A72C2C}" type="presParOf" srcId="{5DB1DC14-E7A4-402A-BE0E-33D64A15D2B2}" destId="{EFB35949-1F9E-4A9E-AA49-D8F6D26A54EF}" srcOrd="3" destOrd="0" presId="urn:microsoft.com/office/officeart/2008/layout/LinedList"/>
    <dgm:cxn modelId="{36C29A5E-F8DA-433E-B529-385ADFB7C364}" type="presParOf" srcId="{EFB35949-1F9E-4A9E-AA49-D8F6D26A54EF}" destId="{C94EA45E-0E01-4B03-8EB7-D466CC0EC5F4}" srcOrd="0" destOrd="0" presId="urn:microsoft.com/office/officeart/2008/layout/LinedList"/>
    <dgm:cxn modelId="{7B7C8880-4FF3-4D1C-A3F9-F1D1589B2A0A}" type="presParOf" srcId="{EFB35949-1F9E-4A9E-AA49-D8F6D26A54EF}" destId="{930C39E0-BA63-42C4-BD08-631CD2A963AB}" srcOrd="1" destOrd="0" presId="urn:microsoft.com/office/officeart/2008/layout/LinedList"/>
    <dgm:cxn modelId="{2CC21FCA-35DB-49CE-8161-A148F20FE913}" type="presParOf" srcId="{5DB1DC14-E7A4-402A-BE0E-33D64A15D2B2}" destId="{18F856DF-0A24-4269-939D-539090DE009C}" srcOrd="4" destOrd="0" presId="urn:microsoft.com/office/officeart/2008/layout/LinedList"/>
    <dgm:cxn modelId="{F8F72EA3-1A6D-47C3-A2FC-72A4D1E9DB9F}" type="presParOf" srcId="{5DB1DC14-E7A4-402A-BE0E-33D64A15D2B2}" destId="{3906BA5D-7A93-49DF-BD86-E93458862456}" srcOrd="5" destOrd="0" presId="urn:microsoft.com/office/officeart/2008/layout/LinedList"/>
    <dgm:cxn modelId="{F3382F59-F6CE-4B55-8A48-A9BC244DFF25}" type="presParOf" srcId="{3906BA5D-7A93-49DF-BD86-E93458862456}" destId="{1230B111-AE19-4EBD-BABA-251E1F036271}" srcOrd="0" destOrd="0" presId="urn:microsoft.com/office/officeart/2008/layout/LinedList"/>
    <dgm:cxn modelId="{0A5DC980-C3FD-430D-B9F6-44695B71E506}" type="presParOf" srcId="{3906BA5D-7A93-49DF-BD86-E93458862456}" destId="{87615DC6-1781-4000-A3D3-9B4CC06CDAB4}" srcOrd="1" destOrd="0" presId="urn:microsoft.com/office/officeart/2008/layout/LinedList"/>
    <dgm:cxn modelId="{65FFF8B9-F6F2-4EEF-A089-FC2E4E664D2E}" type="presParOf" srcId="{5DB1DC14-E7A4-402A-BE0E-33D64A15D2B2}" destId="{E3A1BC58-8AEE-4664-9351-316A1B2940CD}" srcOrd="6" destOrd="0" presId="urn:microsoft.com/office/officeart/2008/layout/LinedList"/>
    <dgm:cxn modelId="{F9D8A267-9560-4BB5-9984-DF8EC6FEC6D6}" type="presParOf" srcId="{5DB1DC14-E7A4-402A-BE0E-33D64A15D2B2}" destId="{35A1B4CC-FA27-4CDC-9934-20FFE7EDAA86}" srcOrd="7" destOrd="0" presId="urn:microsoft.com/office/officeart/2008/layout/LinedList"/>
    <dgm:cxn modelId="{24EE66DD-CA57-4A79-BD35-C769F1E18161}" type="presParOf" srcId="{35A1B4CC-FA27-4CDC-9934-20FFE7EDAA86}" destId="{A183EB16-A53E-4BD4-B71C-24FA67E1E2F2}" srcOrd="0" destOrd="0" presId="urn:microsoft.com/office/officeart/2008/layout/LinedList"/>
    <dgm:cxn modelId="{9831C7D6-7F92-4AF9-8615-438162247B1B}" type="presParOf" srcId="{35A1B4CC-FA27-4CDC-9934-20FFE7EDAA86}" destId="{58DE1275-C0A7-47BB-B072-58E0BE2F0005}" srcOrd="1" destOrd="0" presId="urn:microsoft.com/office/officeart/2008/layout/LinedList"/>
    <dgm:cxn modelId="{CA4E8CBD-9055-4248-8277-BC33821F103F}" type="presParOf" srcId="{5DB1DC14-E7A4-402A-BE0E-33D64A15D2B2}" destId="{7717C876-6637-424C-83B1-5D2404CD6BD0}" srcOrd="8" destOrd="0" presId="urn:microsoft.com/office/officeart/2008/layout/LinedList"/>
    <dgm:cxn modelId="{A9EBB692-4CAE-4862-BD2C-BC58C65B4872}" type="presParOf" srcId="{5DB1DC14-E7A4-402A-BE0E-33D64A15D2B2}" destId="{BD9CCF65-2D94-4BEE-8CE3-739C36B5579B}" srcOrd="9" destOrd="0" presId="urn:microsoft.com/office/officeart/2008/layout/LinedList"/>
    <dgm:cxn modelId="{9E3B0B2B-E59B-4571-93E5-CF6B6B647A2D}" type="presParOf" srcId="{BD9CCF65-2D94-4BEE-8CE3-739C36B5579B}" destId="{EEE63068-0E3B-48CD-8BD2-E8F8A35670F8}" srcOrd="0" destOrd="0" presId="urn:microsoft.com/office/officeart/2008/layout/LinedList"/>
    <dgm:cxn modelId="{B79BDC56-04BC-42C4-9A71-16EB953425C2}" type="presParOf" srcId="{BD9CCF65-2D94-4BEE-8CE3-739C36B5579B}" destId="{D4BC1432-5329-43D8-985C-6E32C64724D5}" srcOrd="1" destOrd="0" presId="urn:microsoft.com/office/officeart/2008/layout/LinedList"/>
    <dgm:cxn modelId="{0391A230-359B-4C2A-A448-B819B0DE0EE8}" type="presParOf" srcId="{5DB1DC14-E7A4-402A-BE0E-33D64A15D2B2}" destId="{A388E563-6648-4979-BC59-B050C1471475}" srcOrd="10" destOrd="0" presId="urn:microsoft.com/office/officeart/2008/layout/LinedList"/>
    <dgm:cxn modelId="{197C05C2-F711-4076-8A7E-F8DF0B0EFE0F}" type="presParOf" srcId="{5DB1DC14-E7A4-402A-BE0E-33D64A15D2B2}" destId="{6D238A4B-E744-4B5B-A020-028B8EC39D8F}" srcOrd="11" destOrd="0" presId="urn:microsoft.com/office/officeart/2008/layout/LinedList"/>
    <dgm:cxn modelId="{1AFE85A5-E260-426A-8B43-A6AB5FD698DD}" type="presParOf" srcId="{6D238A4B-E744-4B5B-A020-028B8EC39D8F}" destId="{BBFF9E27-5B53-4453-8198-2762DD3B7B49}" srcOrd="0" destOrd="0" presId="urn:microsoft.com/office/officeart/2008/layout/LinedList"/>
    <dgm:cxn modelId="{C9B4033C-3EA4-47C0-A9A4-0D02CE58233B}" type="presParOf" srcId="{6D238A4B-E744-4B5B-A020-028B8EC39D8F}" destId="{23E00DDD-96AD-4121-8714-A20F30311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ACC93-BBC8-410E-882A-29B4DB6E51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D6DCBC-D22A-4CB5-BFEC-D114F01E941A}">
      <dgm:prSet/>
      <dgm:spPr/>
      <dgm:t>
        <a:bodyPr/>
        <a:lstStyle/>
        <a:p>
          <a:endParaRPr lang="es-CR" b="1" dirty="0"/>
        </a:p>
        <a:p>
          <a:endParaRPr lang="es-CR" b="1" dirty="0"/>
        </a:p>
        <a:p>
          <a:endParaRPr lang="es-CR" b="1" dirty="0"/>
        </a:p>
        <a:p>
          <a:r>
            <a:rPr lang="es-CR" b="1" dirty="0"/>
            <a:t>El patrón MVC divide una aplicación en tres componentes principales:</a:t>
          </a:r>
          <a:endParaRPr lang="en-US" dirty="0"/>
        </a:p>
      </dgm:t>
    </dgm:pt>
    <dgm:pt modelId="{AB5F4ABD-B2E4-4ACB-8F1A-262BAFF8913C}" type="parTrans" cxnId="{D3732D51-A020-4AD2-BBD8-4ED0F585ABA2}">
      <dgm:prSet/>
      <dgm:spPr/>
      <dgm:t>
        <a:bodyPr/>
        <a:lstStyle/>
        <a:p>
          <a:endParaRPr lang="en-US"/>
        </a:p>
      </dgm:t>
    </dgm:pt>
    <dgm:pt modelId="{124C2630-823C-4C66-9E78-38D15DABAF1B}" type="sibTrans" cxnId="{D3732D51-A020-4AD2-BBD8-4ED0F585ABA2}">
      <dgm:prSet/>
      <dgm:spPr/>
      <dgm:t>
        <a:bodyPr/>
        <a:lstStyle/>
        <a:p>
          <a:endParaRPr lang="en-US"/>
        </a:p>
      </dgm:t>
    </dgm:pt>
    <dgm:pt modelId="{0B85DF3A-1FFE-4C2E-8EF2-143FC1EA2369}">
      <dgm:prSet custT="1"/>
      <dgm:spPr/>
      <dgm:t>
        <a:bodyPr/>
        <a:lstStyle/>
        <a:p>
          <a:r>
            <a:rPr lang="es-CR" sz="3200" u="none" dirty="0"/>
            <a:t>Modelo (</a:t>
          </a:r>
          <a:r>
            <a:rPr lang="es-CR" sz="3200" u="none" dirty="0" err="1"/>
            <a:t>Model</a:t>
          </a:r>
          <a:r>
            <a:rPr lang="es-CR" sz="3200" u="none" dirty="0"/>
            <a:t>)</a:t>
          </a:r>
          <a:endParaRPr lang="en-US" sz="3200" u="none" dirty="0"/>
        </a:p>
      </dgm:t>
    </dgm:pt>
    <dgm:pt modelId="{B63525B6-156F-4003-8314-EAEB9B473AF3}" type="parTrans" cxnId="{8630433C-E15E-4ABA-ADED-53400D881FC3}">
      <dgm:prSet/>
      <dgm:spPr/>
      <dgm:t>
        <a:bodyPr/>
        <a:lstStyle/>
        <a:p>
          <a:endParaRPr lang="en-US"/>
        </a:p>
      </dgm:t>
    </dgm:pt>
    <dgm:pt modelId="{F8667633-142B-4BE3-9D15-F5680012090C}" type="sibTrans" cxnId="{8630433C-E15E-4ABA-ADED-53400D881FC3}">
      <dgm:prSet/>
      <dgm:spPr/>
      <dgm:t>
        <a:bodyPr/>
        <a:lstStyle/>
        <a:p>
          <a:endParaRPr lang="en-US"/>
        </a:p>
      </dgm:t>
    </dgm:pt>
    <dgm:pt modelId="{8F61BA74-85A2-4DF5-A466-70FD72F68FCA}">
      <dgm:prSet custT="1"/>
      <dgm:spPr/>
      <dgm:t>
        <a:bodyPr/>
        <a:lstStyle/>
        <a:p>
          <a:r>
            <a:rPr lang="es-CR" sz="3200" u="none" dirty="0"/>
            <a:t>Vista (View)</a:t>
          </a:r>
          <a:endParaRPr lang="en-US" sz="3200" u="none" dirty="0"/>
        </a:p>
      </dgm:t>
    </dgm:pt>
    <dgm:pt modelId="{D4136C77-DF5E-4098-A38B-F846FD8D7944}" type="parTrans" cxnId="{1228079C-9CEA-44C1-BB55-E8C5376E02D3}">
      <dgm:prSet/>
      <dgm:spPr/>
      <dgm:t>
        <a:bodyPr/>
        <a:lstStyle/>
        <a:p>
          <a:endParaRPr lang="en-US"/>
        </a:p>
      </dgm:t>
    </dgm:pt>
    <dgm:pt modelId="{169E637D-C477-4055-9C6E-F5B90A3E1AF0}" type="sibTrans" cxnId="{1228079C-9CEA-44C1-BB55-E8C5376E02D3}">
      <dgm:prSet/>
      <dgm:spPr/>
      <dgm:t>
        <a:bodyPr/>
        <a:lstStyle/>
        <a:p>
          <a:endParaRPr lang="en-US"/>
        </a:p>
      </dgm:t>
    </dgm:pt>
    <dgm:pt modelId="{D4C8F8E9-D367-489A-A101-9A95FE99AD5A}">
      <dgm:prSet custT="1"/>
      <dgm:spPr/>
      <dgm:t>
        <a:bodyPr/>
        <a:lstStyle/>
        <a:p>
          <a:r>
            <a:rPr lang="es-CR" sz="3200" b="0" u="none" dirty="0"/>
            <a:t>Controlador </a:t>
          </a:r>
          <a:r>
            <a:rPr lang="es-CR" sz="3200" u="none" dirty="0"/>
            <a:t>(</a:t>
          </a:r>
          <a:r>
            <a:rPr lang="es-CR" sz="3200" u="none" dirty="0" err="1"/>
            <a:t>Controller</a:t>
          </a:r>
          <a:r>
            <a:rPr lang="es-CR" sz="3200" u="none" dirty="0"/>
            <a:t>)</a:t>
          </a:r>
          <a:endParaRPr lang="en-US" sz="3200" u="none" dirty="0"/>
        </a:p>
      </dgm:t>
    </dgm:pt>
    <dgm:pt modelId="{BA3C2DA6-4388-4C41-A097-2D2CC27948D3}" type="parTrans" cxnId="{294244C1-9FBA-4E84-BEC3-2AD88C6E8896}">
      <dgm:prSet/>
      <dgm:spPr/>
      <dgm:t>
        <a:bodyPr/>
        <a:lstStyle/>
        <a:p>
          <a:endParaRPr lang="en-US"/>
        </a:p>
      </dgm:t>
    </dgm:pt>
    <dgm:pt modelId="{4017CAC7-9647-487C-BB0B-9DD5FE2382E9}" type="sibTrans" cxnId="{294244C1-9FBA-4E84-BEC3-2AD88C6E8896}">
      <dgm:prSet/>
      <dgm:spPr/>
      <dgm:t>
        <a:bodyPr/>
        <a:lstStyle/>
        <a:p>
          <a:endParaRPr lang="en-US"/>
        </a:p>
      </dgm:t>
    </dgm:pt>
    <dgm:pt modelId="{94B38B1F-BD45-424E-9ACE-04EB67AD0034}" type="pres">
      <dgm:prSet presAssocID="{180ACC93-BBC8-410E-882A-29B4DB6E510F}" presName="vert0" presStyleCnt="0">
        <dgm:presLayoutVars>
          <dgm:dir/>
          <dgm:animOne val="branch"/>
          <dgm:animLvl val="lvl"/>
        </dgm:presLayoutVars>
      </dgm:prSet>
      <dgm:spPr/>
    </dgm:pt>
    <dgm:pt modelId="{5744E256-8122-45E6-AEFB-46B6FD33309A}" type="pres">
      <dgm:prSet presAssocID="{23D6DCBC-D22A-4CB5-BFEC-D114F01E941A}" presName="thickLine" presStyleLbl="alignNode1" presStyleIdx="0" presStyleCnt="1"/>
      <dgm:spPr/>
    </dgm:pt>
    <dgm:pt modelId="{6E2FACEB-3337-4604-A4DF-1BD25865BC9A}" type="pres">
      <dgm:prSet presAssocID="{23D6DCBC-D22A-4CB5-BFEC-D114F01E941A}" presName="horz1" presStyleCnt="0"/>
      <dgm:spPr/>
    </dgm:pt>
    <dgm:pt modelId="{D8A87398-E7EA-428F-9CA4-A85AF10F6952}" type="pres">
      <dgm:prSet presAssocID="{23D6DCBC-D22A-4CB5-BFEC-D114F01E941A}" presName="tx1" presStyleLbl="revTx" presStyleIdx="0" presStyleCnt="4" custScaleX="151068"/>
      <dgm:spPr/>
    </dgm:pt>
    <dgm:pt modelId="{49924F24-707E-468A-A832-D2BB3A3B7028}" type="pres">
      <dgm:prSet presAssocID="{23D6DCBC-D22A-4CB5-BFEC-D114F01E941A}" presName="vert1" presStyleCnt="0"/>
      <dgm:spPr/>
    </dgm:pt>
    <dgm:pt modelId="{544C760E-1A7C-4907-A7BB-611E8262058F}" type="pres">
      <dgm:prSet presAssocID="{0B85DF3A-1FFE-4C2E-8EF2-143FC1EA2369}" presName="vertSpace2a" presStyleCnt="0"/>
      <dgm:spPr/>
    </dgm:pt>
    <dgm:pt modelId="{B19F8FD7-A2AC-4F55-84F2-7D735BB2145F}" type="pres">
      <dgm:prSet presAssocID="{0B85DF3A-1FFE-4C2E-8EF2-143FC1EA2369}" presName="horz2" presStyleCnt="0"/>
      <dgm:spPr/>
    </dgm:pt>
    <dgm:pt modelId="{B4B7B8EE-BC02-492F-9DD4-C64BF5F7F739}" type="pres">
      <dgm:prSet presAssocID="{0B85DF3A-1FFE-4C2E-8EF2-143FC1EA2369}" presName="horzSpace2" presStyleCnt="0"/>
      <dgm:spPr/>
    </dgm:pt>
    <dgm:pt modelId="{04376405-066F-460F-8EC6-B5B131354E2D}" type="pres">
      <dgm:prSet presAssocID="{0B85DF3A-1FFE-4C2E-8EF2-143FC1EA2369}" presName="tx2" presStyleLbl="revTx" presStyleIdx="1" presStyleCnt="4"/>
      <dgm:spPr/>
    </dgm:pt>
    <dgm:pt modelId="{220EE2FB-5D2E-4B19-82F3-45C756AB31C4}" type="pres">
      <dgm:prSet presAssocID="{0B85DF3A-1FFE-4C2E-8EF2-143FC1EA2369}" presName="vert2" presStyleCnt="0"/>
      <dgm:spPr/>
    </dgm:pt>
    <dgm:pt modelId="{C940A733-E2CE-4DE6-8BF7-FA93C5E7F9D1}" type="pres">
      <dgm:prSet presAssocID="{0B85DF3A-1FFE-4C2E-8EF2-143FC1EA2369}" presName="thinLine2b" presStyleLbl="callout" presStyleIdx="0" presStyleCnt="3"/>
      <dgm:spPr/>
    </dgm:pt>
    <dgm:pt modelId="{C8CEB024-BEDC-4FB4-A270-763D5FCD4D61}" type="pres">
      <dgm:prSet presAssocID="{0B85DF3A-1FFE-4C2E-8EF2-143FC1EA2369}" presName="vertSpace2b" presStyleCnt="0"/>
      <dgm:spPr/>
    </dgm:pt>
    <dgm:pt modelId="{1CE3998C-4C4C-424C-B62C-7EE019C12A3C}" type="pres">
      <dgm:prSet presAssocID="{8F61BA74-85A2-4DF5-A466-70FD72F68FCA}" presName="horz2" presStyleCnt="0"/>
      <dgm:spPr/>
    </dgm:pt>
    <dgm:pt modelId="{CFC80173-CCD1-40E2-B8DE-B568EA5FB865}" type="pres">
      <dgm:prSet presAssocID="{8F61BA74-85A2-4DF5-A466-70FD72F68FCA}" presName="horzSpace2" presStyleCnt="0"/>
      <dgm:spPr/>
    </dgm:pt>
    <dgm:pt modelId="{0D89E5B5-ECE8-461E-AA6A-5993FF196B84}" type="pres">
      <dgm:prSet presAssocID="{8F61BA74-85A2-4DF5-A466-70FD72F68FCA}" presName="tx2" presStyleLbl="revTx" presStyleIdx="2" presStyleCnt="4"/>
      <dgm:spPr/>
    </dgm:pt>
    <dgm:pt modelId="{F2F61362-0138-452A-8CD8-2CC401E62FFB}" type="pres">
      <dgm:prSet presAssocID="{8F61BA74-85A2-4DF5-A466-70FD72F68FCA}" presName="vert2" presStyleCnt="0"/>
      <dgm:spPr/>
    </dgm:pt>
    <dgm:pt modelId="{EF6B1230-DCF6-428A-90AA-629A248F1AFF}" type="pres">
      <dgm:prSet presAssocID="{8F61BA74-85A2-4DF5-A466-70FD72F68FCA}" presName="thinLine2b" presStyleLbl="callout" presStyleIdx="1" presStyleCnt="3"/>
      <dgm:spPr/>
    </dgm:pt>
    <dgm:pt modelId="{13649296-4382-44AC-B975-1F85E8FB4B6B}" type="pres">
      <dgm:prSet presAssocID="{8F61BA74-85A2-4DF5-A466-70FD72F68FCA}" presName="vertSpace2b" presStyleCnt="0"/>
      <dgm:spPr/>
    </dgm:pt>
    <dgm:pt modelId="{EA5BCA19-D36E-4812-B0D0-EE2BC54E1341}" type="pres">
      <dgm:prSet presAssocID="{D4C8F8E9-D367-489A-A101-9A95FE99AD5A}" presName="horz2" presStyleCnt="0"/>
      <dgm:spPr/>
    </dgm:pt>
    <dgm:pt modelId="{453F2CB1-106D-46B9-8E77-DC89CED70EB3}" type="pres">
      <dgm:prSet presAssocID="{D4C8F8E9-D367-489A-A101-9A95FE99AD5A}" presName="horzSpace2" presStyleCnt="0"/>
      <dgm:spPr/>
    </dgm:pt>
    <dgm:pt modelId="{7C80A760-2CDF-4C67-806F-822530C531DD}" type="pres">
      <dgm:prSet presAssocID="{D4C8F8E9-D367-489A-A101-9A95FE99AD5A}" presName="tx2" presStyleLbl="revTx" presStyleIdx="3" presStyleCnt="4"/>
      <dgm:spPr/>
    </dgm:pt>
    <dgm:pt modelId="{A95D6C4A-9359-45FA-BD46-D2B41D614159}" type="pres">
      <dgm:prSet presAssocID="{D4C8F8E9-D367-489A-A101-9A95FE99AD5A}" presName="vert2" presStyleCnt="0"/>
      <dgm:spPr/>
    </dgm:pt>
    <dgm:pt modelId="{08701BE4-08A5-4727-A624-56AB29D442F7}" type="pres">
      <dgm:prSet presAssocID="{D4C8F8E9-D367-489A-A101-9A95FE99AD5A}" presName="thinLine2b" presStyleLbl="callout" presStyleIdx="2" presStyleCnt="3"/>
      <dgm:spPr/>
    </dgm:pt>
    <dgm:pt modelId="{C53B162D-C0D0-4B65-965F-8560358E1E86}" type="pres">
      <dgm:prSet presAssocID="{D4C8F8E9-D367-489A-A101-9A95FE99AD5A}" presName="vertSpace2b" presStyleCnt="0"/>
      <dgm:spPr/>
    </dgm:pt>
  </dgm:ptLst>
  <dgm:cxnLst>
    <dgm:cxn modelId="{1951EE05-B759-406A-8FC9-CD8625DE43B3}" type="presOf" srcId="{8F61BA74-85A2-4DF5-A466-70FD72F68FCA}" destId="{0D89E5B5-ECE8-461E-AA6A-5993FF196B84}" srcOrd="0" destOrd="0" presId="urn:microsoft.com/office/officeart/2008/layout/LinedList"/>
    <dgm:cxn modelId="{ADE89937-9A91-440C-9BA4-581280D61E8E}" type="presOf" srcId="{180ACC93-BBC8-410E-882A-29B4DB6E510F}" destId="{94B38B1F-BD45-424E-9ACE-04EB67AD0034}" srcOrd="0" destOrd="0" presId="urn:microsoft.com/office/officeart/2008/layout/LinedList"/>
    <dgm:cxn modelId="{8630433C-E15E-4ABA-ADED-53400D881FC3}" srcId="{23D6DCBC-D22A-4CB5-BFEC-D114F01E941A}" destId="{0B85DF3A-1FFE-4C2E-8EF2-143FC1EA2369}" srcOrd="0" destOrd="0" parTransId="{B63525B6-156F-4003-8314-EAEB9B473AF3}" sibTransId="{F8667633-142B-4BE3-9D15-F5680012090C}"/>
    <dgm:cxn modelId="{B4AE6E4F-393B-4597-8D65-BFC697E8A28E}" type="presOf" srcId="{0B85DF3A-1FFE-4C2E-8EF2-143FC1EA2369}" destId="{04376405-066F-460F-8EC6-B5B131354E2D}" srcOrd="0" destOrd="0" presId="urn:microsoft.com/office/officeart/2008/layout/LinedList"/>
    <dgm:cxn modelId="{D3732D51-A020-4AD2-BBD8-4ED0F585ABA2}" srcId="{180ACC93-BBC8-410E-882A-29B4DB6E510F}" destId="{23D6DCBC-D22A-4CB5-BFEC-D114F01E941A}" srcOrd="0" destOrd="0" parTransId="{AB5F4ABD-B2E4-4ACB-8F1A-262BAFF8913C}" sibTransId="{124C2630-823C-4C66-9E78-38D15DABAF1B}"/>
    <dgm:cxn modelId="{F189677D-A8B0-4B6C-B2A4-EC8C67DE5349}" type="presOf" srcId="{23D6DCBC-D22A-4CB5-BFEC-D114F01E941A}" destId="{D8A87398-E7EA-428F-9CA4-A85AF10F6952}" srcOrd="0" destOrd="0" presId="urn:microsoft.com/office/officeart/2008/layout/LinedList"/>
    <dgm:cxn modelId="{1228079C-9CEA-44C1-BB55-E8C5376E02D3}" srcId="{23D6DCBC-D22A-4CB5-BFEC-D114F01E941A}" destId="{8F61BA74-85A2-4DF5-A466-70FD72F68FCA}" srcOrd="1" destOrd="0" parTransId="{D4136C77-DF5E-4098-A38B-F846FD8D7944}" sibTransId="{169E637D-C477-4055-9C6E-F5B90A3E1AF0}"/>
    <dgm:cxn modelId="{146BA4A3-193A-4D8B-93A5-5D3BD30A7126}" type="presOf" srcId="{D4C8F8E9-D367-489A-A101-9A95FE99AD5A}" destId="{7C80A760-2CDF-4C67-806F-822530C531DD}" srcOrd="0" destOrd="0" presId="urn:microsoft.com/office/officeart/2008/layout/LinedList"/>
    <dgm:cxn modelId="{294244C1-9FBA-4E84-BEC3-2AD88C6E8896}" srcId="{23D6DCBC-D22A-4CB5-BFEC-D114F01E941A}" destId="{D4C8F8E9-D367-489A-A101-9A95FE99AD5A}" srcOrd="2" destOrd="0" parTransId="{BA3C2DA6-4388-4C41-A097-2D2CC27948D3}" sibTransId="{4017CAC7-9647-487C-BB0B-9DD5FE2382E9}"/>
    <dgm:cxn modelId="{8B60E47E-EAC7-4822-BBAC-72853CF75FCD}" type="presParOf" srcId="{94B38B1F-BD45-424E-9ACE-04EB67AD0034}" destId="{5744E256-8122-45E6-AEFB-46B6FD33309A}" srcOrd="0" destOrd="0" presId="urn:microsoft.com/office/officeart/2008/layout/LinedList"/>
    <dgm:cxn modelId="{C00146EE-CE1A-43B4-967E-6477308538A0}" type="presParOf" srcId="{94B38B1F-BD45-424E-9ACE-04EB67AD0034}" destId="{6E2FACEB-3337-4604-A4DF-1BD25865BC9A}" srcOrd="1" destOrd="0" presId="urn:microsoft.com/office/officeart/2008/layout/LinedList"/>
    <dgm:cxn modelId="{D62B9A63-4D06-45C1-9748-3CD817E2573B}" type="presParOf" srcId="{6E2FACEB-3337-4604-A4DF-1BD25865BC9A}" destId="{D8A87398-E7EA-428F-9CA4-A85AF10F6952}" srcOrd="0" destOrd="0" presId="urn:microsoft.com/office/officeart/2008/layout/LinedList"/>
    <dgm:cxn modelId="{109C9771-E622-4AEC-B9F2-B5A34C4427DA}" type="presParOf" srcId="{6E2FACEB-3337-4604-A4DF-1BD25865BC9A}" destId="{49924F24-707E-468A-A832-D2BB3A3B7028}" srcOrd="1" destOrd="0" presId="urn:microsoft.com/office/officeart/2008/layout/LinedList"/>
    <dgm:cxn modelId="{F9692465-4D5C-4D46-A656-77F02923B613}" type="presParOf" srcId="{49924F24-707E-468A-A832-D2BB3A3B7028}" destId="{544C760E-1A7C-4907-A7BB-611E8262058F}" srcOrd="0" destOrd="0" presId="urn:microsoft.com/office/officeart/2008/layout/LinedList"/>
    <dgm:cxn modelId="{6B3DE787-7FCA-425A-B8F4-4423190DCF69}" type="presParOf" srcId="{49924F24-707E-468A-A832-D2BB3A3B7028}" destId="{B19F8FD7-A2AC-4F55-84F2-7D735BB2145F}" srcOrd="1" destOrd="0" presId="urn:microsoft.com/office/officeart/2008/layout/LinedList"/>
    <dgm:cxn modelId="{22980A37-FBEB-4268-9B61-406B57C520A1}" type="presParOf" srcId="{B19F8FD7-A2AC-4F55-84F2-7D735BB2145F}" destId="{B4B7B8EE-BC02-492F-9DD4-C64BF5F7F739}" srcOrd="0" destOrd="0" presId="urn:microsoft.com/office/officeart/2008/layout/LinedList"/>
    <dgm:cxn modelId="{D3D4F51D-ED06-477B-9A37-317EDD1343FB}" type="presParOf" srcId="{B19F8FD7-A2AC-4F55-84F2-7D735BB2145F}" destId="{04376405-066F-460F-8EC6-B5B131354E2D}" srcOrd="1" destOrd="0" presId="urn:microsoft.com/office/officeart/2008/layout/LinedList"/>
    <dgm:cxn modelId="{15323938-23F9-4E51-89F5-314D20C88B90}" type="presParOf" srcId="{B19F8FD7-A2AC-4F55-84F2-7D735BB2145F}" destId="{220EE2FB-5D2E-4B19-82F3-45C756AB31C4}" srcOrd="2" destOrd="0" presId="urn:microsoft.com/office/officeart/2008/layout/LinedList"/>
    <dgm:cxn modelId="{74208AC6-69A4-4612-B365-F587A36459AC}" type="presParOf" srcId="{49924F24-707E-468A-A832-D2BB3A3B7028}" destId="{C940A733-E2CE-4DE6-8BF7-FA93C5E7F9D1}" srcOrd="2" destOrd="0" presId="urn:microsoft.com/office/officeart/2008/layout/LinedList"/>
    <dgm:cxn modelId="{20FA2257-702C-4AD1-A3AC-1AAA5C0A1AEF}" type="presParOf" srcId="{49924F24-707E-468A-A832-D2BB3A3B7028}" destId="{C8CEB024-BEDC-4FB4-A270-763D5FCD4D61}" srcOrd="3" destOrd="0" presId="urn:microsoft.com/office/officeart/2008/layout/LinedList"/>
    <dgm:cxn modelId="{B7F83B36-8461-4790-B790-6DB73EC8974D}" type="presParOf" srcId="{49924F24-707E-468A-A832-D2BB3A3B7028}" destId="{1CE3998C-4C4C-424C-B62C-7EE019C12A3C}" srcOrd="4" destOrd="0" presId="urn:microsoft.com/office/officeart/2008/layout/LinedList"/>
    <dgm:cxn modelId="{537439FD-71E4-4D41-9D94-DA7AAD2AD34E}" type="presParOf" srcId="{1CE3998C-4C4C-424C-B62C-7EE019C12A3C}" destId="{CFC80173-CCD1-40E2-B8DE-B568EA5FB865}" srcOrd="0" destOrd="0" presId="urn:microsoft.com/office/officeart/2008/layout/LinedList"/>
    <dgm:cxn modelId="{6C37ED8A-1D13-4BA1-B1E2-3921D47F4DBC}" type="presParOf" srcId="{1CE3998C-4C4C-424C-B62C-7EE019C12A3C}" destId="{0D89E5B5-ECE8-461E-AA6A-5993FF196B84}" srcOrd="1" destOrd="0" presId="urn:microsoft.com/office/officeart/2008/layout/LinedList"/>
    <dgm:cxn modelId="{168025D7-DC1D-432F-A9AF-0232D95F1FAE}" type="presParOf" srcId="{1CE3998C-4C4C-424C-B62C-7EE019C12A3C}" destId="{F2F61362-0138-452A-8CD8-2CC401E62FFB}" srcOrd="2" destOrd="0" presId="urn:microsoft.com/office/officeart/2008/layout/LinedList"/>
    <dgm:cxn modelId="{6570CA83-45DD-49E2-AC5F-3F9AA196CD89}" type="presParOf" srcId="{49924F24-707E-468A-A832-D2BB3A3B7028}" destId="{EF6B1230-DCF6-428A-90AA-629A248F1AFF}" srcOrd="5" destOrd="0" presId="urn:microsoft.com/office/officeart/2008/layout/LinedList"/>
    <dgm:cxn modelId="{94BBC442-9A4C-4247-A212-4559FAB9F0FA}" type="presParOf" srcId="{49924F24-707E-468A-A832-D2BB3A3B7028}" destId="{13649296-4382-44AC-B975-1F85E8FB4B6B}" srcOrd="6" destOrd="0" presId="urn:microsoft.com/office/officeart/2008/layout/LinedList"/>
    <dgm:cxn modelId="{0B818D06-F4E1-4723-BC8C-6755FC1DAD3D}" type="presParOf" srcId="{49924F24-707E-468A-A832-D2BB3A3B7028}" destId="{EA5BCA19-D36E-4812-B0D0-EE2BC54E1341}" srcOrd="7" destOrd="0" presId="urn:microsoft.com/office/officeart/2008/layout/LinedList"/>
    <dgm:cxn modelId="{54A49E50-5BF5-4994-A86D-DE3462104D26}" type="presParOf" srcId="{EA5BCA19-D36E-4812-B0D0-EE2BC54E1341}" destId="{453F2CB1-106D-46B9-8E77-DC89CED70EB3}" srcOrd="0" destOrd="0" presId="urn:microsoft.com/office/officeart/2008/layout/LinedList"/>
    <dgm:cxn modelId="{82A4B934-AA5B-4A47-8947-B00951C558A6}" type="presParOf" srcId="{EA5BCA19-D36E-4812-B0D0-EE2BC54E1341}" destId="{7C80A760-2CDF-4C67-806F-822530C531DD}" srcOrd="1" destOrd="0" presId="urn:microsoft.com/office/officeart/2008/layout/LinedList"/>
    <dgm:cxn modelId="{48A8ABC0-34D7-4B94-B55A-A50A7CF4EC34}" type="presParOf" srcId="{EA5BCA19-D36E-4812-B0D0-EE2BC54E1341}" destId="{A95D6C4A-9359-45FA-BD46-D2B41D614159}" srcOrd="2" destOrd="0" presId="urn:microsoft.com/office/officeart/2008/layout/LinedList"/>
    <dgm:cxn modelId="{5FC804BC-7767-46E6-AF38-D217C54757F6}" type="presParOf" srcId="{49924F24-707E-468A-A832-D2BB3A3B7028}" destId="{08701BE4-08A5-4727-A624-56AB29D442F7}" srcOrd="8" destOrd="0" presId="urn:microsoft.com/office/officeart/2008/layout/LinedList"/>
    <dgm:cxn modelId="{B50B20B6-C890-44D2-B8FF-567EE11F9301}" type="presParOf" srcId="{49924F24-707E-468A-A832-D2BB3A3B7028}" destId="{C53B162D-C0D0-4B65-965F-8560358E1E8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EE91B-DC4D-415A-AA6A-435F23A8BC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E8A01-731C-40A1-8433-D91B5F30B7C5}">
      <dgm:prSet/>
      <dgm:spPr/>
      <dgm:t>
        <a:bodyPr/>
        <a:lstStyle/>
        <a:p>
          <a:r>
            <a:rPr lang="es-CR" b="1"/>
            <a:t>El patrón Factory se compone de los siguientes elementos:</a:t>
          </a:r>
          <a:endParaRPr lang="en-US"/>
        </a:p>
      </dgm:t>
    </dgm:pt>
    <dgm:pt modelId="{ED4D6E19-129C-43AF-9D84-AF7C2674527F}" type="parTrans" cxnId="{2F8DAD19-10EC-43E2-8224-A70C93471FAB}">
      <dgm:prSet/>
      <dgm:spPr/>
      <dgm:t>
        <a:bodyPr/>
        <a:lstStyle/>
        <a:p>
          <a:endParaRPr lang="en-US"/>
        </a:p>
      </dgm:t>
    </dgm:pt>
    <dgm:pt modelId="{20F948B7-3BD2-4A61-AE20-7F785A713BC2}" type="sibTrans" cxnId="{2F8DAD19-10EC-43E2-8224-A70C93471FAB}">
      <dgm:prSet/>
      <dgm:spPr/>
      <dgm:t>
        <a:bodyPr/>
        <a:lstStyle/>
        <a:p>
          <a:endParaRPr lang="en-US"/>
        </a:p>
      </dgm:t>
    </dgm:pt>
    <dgm:pt modelId="{B0066251-3D64-4AD6-8B46-4A444648639E}">
      <dgm:prSet custT="1"/>
      <dgm:spPr/>
      <dgm:t>
        <a:bodyPr/>
        <a:lstStyle/>
        <a:p>
          <a:r>
            <a:rPr lang="es-CR" sz="2800" u="none" dirty="0"/>
            <a:t>Productos (</a:t>
          </a:r>
          <a:r>
            <a:rPr lang="es-CR" sz="2800" u="none" dirty="0" err="1"/>
            <a:t>Products</a:t>
          </a:r>
          <a:r>
            <a:rPr lang="es-CR" sz="2800" u="none" dirty="0"/>
            <a:t>)</a:t>
          </a:r>
          <a:endParaRPr lang="en-US" sz="2800" u="none" dirty="0"/>
        </a:p>
      </dgm:t>
    </dgm:pt>
    <dgm:pt modelId="{5DB6E38C-14E1-4E3A-AF1F-B3F0DEDA4477}" type="parTrans" cxnId="{2A44D0AF-D659-49E5-97AE-2B660676B8FF}">
      <dgm:prSet/>
      <dgm:spPr/>
      <dgm:t>
        <a:bodyPr/>
        <a:lstStyle/>
        <a:p>
          <a:endParaRPr lang="en-US"/>
        </a:p>
      </dgm:t>
    </dgm:pt>
    <dgm:pt modelId="{B5A49D23-09C8-4BFA-8F48-290C87BE9ADD}" type="sibTrans" cxnId="{2A44D0AF-D659-49E5-97AE-2B660676B8FF}">
      <dgm:prSet/>
      <dgm:spPr/>
      <dgm:t>
        <a:bodyPr/>
        <a:lstStyle/>
        <a:p>
          <a:endParaRPr lang="en-US"/>
        </a:p>
      </dgm:t>
    </dgm:pt>
    <dgm:pt modelId="{F68E1B79-75CD-4808-B199-390A8103AAEE}">
      <dgm:prSet custT="1"/>
      <dgm:spPr/>
      <dgm:t>
        <a:bodyPr/>
        <a:lstStyle/>
        <a:p>
          <a:r>
            <a:rPr lang="es-CR" sz="2800" u="none" dirty="0"/>
            <a:t>Fábrica (Factory)</a:t>
          </a:r>
          <a:endParaRPr lang="en-US" sz="2800" u="none" dirty="0"/>
        </a:p>
      </dgm:t>
    </dgm:pt>
    <dgm:pt modelId="{257506DF-1ED6-447C-95CA-474C9AE5D026}" type="parTrans" cxnId="{5FE320F9-F588-4870-B946-397CB5180CE8}">
      <dgm:prSet/>
      <dgm:spPr/>
      <dgm:t>
        <a:bodyPr/>
        <a:lstStyle/>
        <a:p>
          <a:endParaRPr lang="en-US"/>
        </a:p>
      </dgm:t>
    </dgm:pt>
    <dgm:pt modelId="{6B23B025-FC40-4D64-BFD1-B73B26C51C3B}" type="sibTrans" cxnId="{5FE320F9-F588-4870-B946-397CB5180CE8}">
      <dgm:prSet/>
      <dgm:spPr/>
      <dgm:t>
        <a:bodyPr/>
        <a:lstStyle/>
        <a:p>
          <a:endParaRPr lang="en-US"/>
        </a:p>
      </dgm:t>
    </dgm:pt>
    <dgm:pt modelId="{5D5B1BCB-873D-47C6-825D-DE0D4C7F317C}">
      <dgm:prSet custT="1"/>
      <dgm:spPr/>
      <dgm:t>
        <a:bodyPr/>
        <a:lstStyle/>
        <a:p>
          <a:r>
            <a:rPr lang="es-CR" sz="2800" u="none" dirty="0"/>
            <a:t>Productos concretos (Concrete </a:t>
          </a:r>
          <a:r>
            <a:rPr lang="es-CR" sz="2800" u="none" dirty="0" err="1"/>
            <a:t>Products</a:t>
          </a:r>
          <a:r>
            <a:rPr lang="es-CR" sz="2800" u="none" dirty="0"/>
            <a:t>) </a:t>
          </a:r>
          <a:endParaRPr lang="en-US" sz="2800" u="none" dirty="0"/>
        </a:p>
      </dgm:t>
    </dgm:pt>
    <dgm:pt modelId="{EC4A8990-F6D2-4F22-AE20-B53A80EA7C55}" type="parTrans" cxnId="{06741D2A-8F85-4953-BE01-2D263EC91CF5}">
      <dgm:prSet/>
      <dgm:spPr/>
      <dgm:t>
        <a:bodyPr/>
        <a:lstStyle/>
        <a:p>
          <a:endParaRPr lang="en-US"/>
        </a:p>
      </dgm:t>
    </dgm:pt>
    <dgm:pt modelId="{35BEB852-67A3-4B24-B25F-5E08217A2D23}" type="sibTrans" cxnId="{06741D2A-8F85-4953-BE01-2D263EC91CF5}">
      <dgm:prSet/>
      <dgm:spPr/>
      <dgm:t>
        <a:bodyPr/>
        <a:lstStyle/>
        <a:p>
          <a:endParaRPr lang="en-US"/>
        </a:p>
      </dgm:t>
    </dgm:pt>
    <dgm:pt modelId="{13E14BFE-E6DE-4E2D-BDDA-AC6E24B2BE53}">
      <dgm:prSet custT="1"/>
      <dgm:spPr/>
      <dgm:t>
        <a:bodyPr/>
        <a:lstStyle/>
        <a:p>
          <a:endParaRPr lang="en-US" sz="2800" u="none" dirty="0"/>
        </a:p>
      </dgm:t>
    </dgm:pt>
    <dgm:pt modelId="{855837BF-67AB-402C-A563-F07ABB693744}" type="parTrans" cxnId="{12FF9B0F-D2F4-498D-A584-A731F6D52870}">
      <dgm:prSet/>
      <dgm:spPr/>
    </dgm:pt>
    <dgm:pt modelId="{7B23DBC5-DB10-4C17-A621-CAE876D9298A}" type="sibTrans" cxnId="{12FF9B0F-D2F4-498D-A584-A731F6D52870}">
      <dgm:prSet/>
      <dgm:spPr/>
    </dgm:pt>
    <dgm:pt modelId="{875169F6-E7FC-4B6C-83B9-D0F00B50C112}">
      <dgm:prSet custT="1"/>
      <dgm:spPr/>
      <dgm:t>
        <a:bodyPr/>
        <a:lstStyle/>
        <a:p>
          <a:endParaRPr lang="en-US" sz="2800" u="none" dirty="0"/>
        </a:p>
      </dgm:t>
    </dgm:pt>
    <dgm:pt modelId="{5FF098D4-26E8-41BA-9025-F08DE9773074}" type="parTrans" cxnId="{AFAE5925-BDBB-4788-BD1D-8A7161AE780D}">
      <dgm:prSet/>
      <dgm:spPr/>
    </dgm:pt>
    <dgm:pt modelId="{9F3D4797-4DFB-4C3E-B4D4-2846051FDB7A}" type="sibTrans" cxnId="{AFAE5925-BDBB-4788-BD1D-8A7161AE780D}">
      <dgm:prSet/>
      <dgm:spPr/>
    </dgm:pt>
    <dgm:pt modelId="{FE1E3C8A-5F9E-4688-9379-14997368647F}" type="pres">
      <dgm:prSet presAssocID="{84AEE91B-DC4D-415A-AA6A-435F23A8BC3E}" presName="Name0" presStyleCnt="0">
        <dgm:presLayoutVars>
          <dgm:dir/>
          <dgm:animLvl val="lvl"/>
          <dgm:resizeHandles val="exact"/>
        </dgm:presLayoutVars>
      </dgm:prSet>
      <dgm:spPr/>
    </dgm:pt>
    <dgm:pt modelId="{64A28AA0-F396-4F74-8FAE-603AB4F24790}" type="pres">
      <dgm:prSet presAssocID="{067E8A01-731C-40A1-8433-D91B5F30B7C5}" presName="linNode" presStyleCnt="0"/>
      <dgm:spPr/>
    </dgm:pt>
    <dgm:pt modelId="{C906AC4C-08D6-41CF-AED4-CF8A66DC026F}" type="pres">
      <dgm:prSet presAssocID="{067E8A01-731C-40A1-8433-D91B5F30B7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795DCFD-C73F-4F26-9DA1-DD4DF263ED18}" type="pres">
      <dgm:prSet presAssocID="{067E8A01-731C-40A1-8433-D91B5F30B7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2FF9B0F-D2F4-498D-A584-A731F6D52870}" srcId="{067E8A01-731C-40A1-8433-D91B5F30B7C5}" destId="{13E14BFE-E6DE-4E2D-BDDA-AC6E24B2BE53}" srcOrd="1" destOrd="0" parTransId="{855837BF-67AB-402C-A563-F07ABB693744}" sibTransId="{7B23DBC5-DB10-4C17-A621-CAE876D9298A}"/>
    <dgm:cxn modelId="{2F8DAD19-10EC-43E2-8224-A70C93471FAB}" srcId="{84AEE91B-DC4D-415A-AA6A-435F23A8BC3E}" destId="{067E8A01-731C-40A1-8433-D91B5F30B7C5}" srcOrd="0" destOrd="0" parTransId="{ED4D6E19-129C-43AF-9D84-AF7C2674527F}" sibTransId="{20F948B7-3BD2-4A61-AE20-7F785A713BC2}"/>
    <dgm:cxn modelId="{F6C09223-A4DF-4F25-A9B1-354B3A2582BE}" type="presOf" srcId="{875169F6-E7FC-4B6C-83B9-D0F00B50C112}" destId="{E795DCFD-C73F-4F26-9DA1-DD4DF263ED18}" srcOrd="0" destOrd="3" presId="urn:microsoft.com/office/officeart/2005/8/layout/vList5"/>
    <dgm:cxn modelId="{AFAE5925-BDBB-4788-BD1D-8A7161AE780D}" srcId="{067E8A01-731C-40A1-8433-D91B5F30B7C5}" destId="{875169F6-E7FC-4B6C-83B9-D0F00B50C112}" srcOrd="3" destOrd="0" parTransId="{5FF098D4-26E8-41BA-9025-F08DE9773074}" sibTransId="{9F3D4797-4DFB-4C3E-B4D4-2846051FDB7A}"/>
    <dgm:cxn modelId="{06741D2A-8F85-4953-BE01-2D263EC91CF5}" srcId="{067E8A01-731C-40A1-8433-D91B5F30B7C5}" destId="{5D5B1BCB-873D-47C6-825D-DE0D4C7F317C}" srcOrd="4" destOrd="0" parTransId="{EC4A8990-F6D2-4F22-AE20-B53A80EA7C55}" sibTransId="{35BEB852-67A3-4B24-B25F-5E08217A2D23}"/>
    <dgm:cxn modelId="{8C615E7C-9707-4BAE-9AA7-E22CEC021492}" type="presOf" srcId="{5D5B1BCB-873D-47C6-825D-DE0D4C7F317C}" destId="{E795DCFD-C73F-4F26-9DA1-DD4DF263ED18}" srcOrd="0" destOrd="4" presId="urn:microsoft.com/office/officeart/2005/8/layout/vList5"/>
    <dgm:cxn modelId="{E2B7AB8E-449D-4CFD-AED1-81A77CDAB353}" type="presOf" srcId="{B0066251-3D64-4AD6-8B46-4A444648639E}" destId="{E795DCFD-C73F-4F26-9DA1-DD4DF263ED18}" srcOrd="0" destOrd="0" presId="urn:microsoft.com/office/officeart/2005/8/layout/vList5"/>
    <dgm:cxn modelId="{92C1D39C-1F04-4182-BCC8-F55C6EA9703B}" type="presOf" srcId="{84AEE91B-DC4D-415A-AA6A-435F23A8BC3E}" destId="{FE1E3C8A-5F9E-4688-9379-14997368647F}" srcOrd="0" destOrd="0" presId="urn:microsoft.com/office/officeart/2005/8/layout/vList5"/>
    <dgm:cxn modelId="{2A44D0AF-D659-49E5-97AE-2B660676B8FF}" srcId="{067E8A01-731C-40A1-8433-D91B5F30B7C5}" destId="{B0066251-3D64-4AD6-8B46-4A444648639E}" srcOrd="0" destOrd="0" parTransId="{5DB6E38C-14E1-4E3A-AF1F-B3F0DEDA4477}" sibTransId="{B5A49D23-09C8-4BFA-8F48-290C87BE9ADD}"/>
    <dgm:cxn modelId="{0AFEFBE8-7F7F-4C10-89E6-3E43733EF6E3}" type="presOf" srcId="{F68E1B79-75CD-4808-B199-390A8103AAEE}" destId="{E795DCFD-C73F-4F26-9DA1-DD4DF263ED18}" srcOrd="0" destOrd="2" presId="urn:microsoft.com/office/officeart/2005/8/layout/vList5"/>
    <dgm:cxn modelId="{D8600FF1-9B07-42DD-9476-A80904B7F50C}" type="presOf" srcId="{067E8A01-731C-40A1-8433-D91B5F30B7C5}" destId="{C906AC4C-08D6-41CF-AED4-CF8A66DC026F}" srcOrd="0" destOrd="0" presId="urn:microsoft.com/office/officeart/2005/8/layout/vList5"/>
    <dgm:cxn modelId="{5FE320F9-F588-4870-B946-397CB5180CE8}" srcId="{067E8A01-731C-40A1-8433-D91B5F30B7C5}" destId="{F68E1B79-75CD-4808-B199-390A8103AAEE}" srcOrd="2" destOrd="0" parTransId="{257506DF-1ED6-447C-95CA-474C9AE5D026}" sibTransId="{6B23B025-FC40-4D64-BFD1-B73B26C51C3B}"/>
    <dgm:cxn modelId="{3CCC5DFC-776B-4B27-ADB0-F41CC9629879}" type="presOf" srcId="{13E14BFE-E6DE-4E2D-BDDA-AC6E24B2BE53}" destId="{E795DCFD-C73F-4F26-9DA1-DD4DF263ED18}" srcOrd="0" destOrd="1" presId="urn:microsoft.com/office/officeart/2005/8/layout/vList5"/>
    <dgm:cxn modelId="{EB241262-D0C1-43ED-B33B-3A29B17EAD5D}" type="presParOf" srcId="{FE1E3C8A-5F9E-4688-9379-14997368647F}" destId="{64A28AA0-F396-4F74-8FAE-603AB4F24790}" srcOrd="0" destOrd="0" presId="urn:microsoft.com/office/officeart/2005/8/layout/vList5"/>
    <dgm:cxn modelId="{7F16B763-4813-4EF3-921B-B74884FDB6AA}" type="presParOf" srcId="{64A28AA0-F396-4F74-8FAE-603AB4F24790}" destId="{C906AC4C-08D6-41CF-AED4-CF8A66DC026F}" srcOrd="0" destOrd="0" presId="urn:microsoft.com/office/officeart/2005/8/layout/vList5"/>
    <dgm:cxn modelId="{618F9639-B2A3-4565-A646-AC9025AF69F5}" type="presParOf" srcId="{64A28AA0-F396-4F74-8FAE-603AB4F24790}" destId="{E795DCFD-C73F-4F26-9DA1-DD4DF263ED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B7A61-9322-4F94-86FA-C0D218A7A0C1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B0F8A-1B9E-43ED-ABA3-484918520351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MVC (Modelo-Vista-Controlador):</a:t>
          </a:r>
          <a:endParaRPr lang="en-US" sz="2600" kern="1200"/>
        </a:p>
      </dsp:txBody>
      <dsp:txXfrm>
        <a:off x="0" y="2758"/>
        <a:ext cx="6797675" cy="940732"/>
      </dsp:txXfrm>
    </dsp:sp>
    <dsp:sp modelId="{5C851369-2515-47B2-8A81-D1DDB2DF1409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EA45E-0E01-4B03-8EB7-D466CC0EC5F4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Singleton :</a:t>
          </a:r>
          <a:endParaRPr lang="en-US" sz="2600" kern="1200"/>
        </a:p>
      </dsp:txBody>
      <dsp:txXfrm>
        <a:off x="0" y="943491"/>
        <a:ext cx="6797675" cy="940732"/>
      </dsp:txXfrm>
    </dsp:sp>
    <dsp:sp modelId="{18F856DF-0A24-4269-939D-539090DE009C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B111-AE19-4EBD-BABA-251E1F036271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Factory</a:t>
          </a:r>
          <a:endParaRPr lang="en-US" sz="2600" kern="1200"/>
        </a:p>
      </dsp:txBody>
      <dsp:txXfrm>
        <a:off x="0" y="1884223"/>
        <a:ext cx="6797675" cy="940732"/>
      </dsp:txXfrm>
    </dsp:sp>
    <dsp:sp modelId="{E3A1BC58-8AEE-4664-9351-316A1B2940CD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3EB16-A53E-4BD4-B71C-24FA67E1E2F2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Composite</a:t>
          </a:r>
          <a:endParaRPr lang="en-US" sz="2600" kern="1200"/>
        </a:p>
      </dsp:txBody>
      <dsp:txXfrm>
        <a:off x="0" y="2824956"/>
        <a:ext cx="6797675" cy="940732"/>
      </dsp:txXfrm>
    </dsp:sp>
    <dsp:sp modelId="{7717C876-6637-424C-83B1-5D2404CD6BD0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3068-0E3B-48CD-8BD2-E8F8A35670F8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Observer</a:t>
          </a:r>
          <a:endParaRPr lang="en-US" sz="2600" kern="1200"/>
        </a:p>
      </dsp:txBody>
      <dsp:txXfrm>
        <a:off x="0" y="3765688"/>
        <a:ext cx="6797675" cy="940732"/>
      </dsp:txXfrm>
    </dsp:sp>
    <dsp:sp modelId="{A388E563-6648-4979-BC59-B050C1471475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F9E27-5B53-4453-8198-2762DD3B7B49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/>
            <a:t>Patrón de diseño Decorator</a:t>
          </a:r>
          <a:endParaRPr lang="en-US" sz="2600" kern="1200"/>
        </a:p>
      </dsp:txBody>
      <dsp:txXfrm>
        <a:off x="0" y="4706420"/>
        <a:ext cx="6797675" cy="940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4E256-8122-45E6-AEFB-46B6FD33309A}">
      <dsp:nvSpPr>
        <dsp:cNvPr id="0" name=""/>
        <dsp:cNvSpPr/>
      </dsp:nvSpPr>
      <dsp:spPr>
        <a:xfrm>
          <a:off x="0" y="0"/>
          <a:ext cx="7435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87398-E7EA-428F-9CA4-A85AF10F6952}">
      <dsp:nvSpPr>
        <dsp:cNvPr id="0" name=""/>
        <dsp:cNvSpPr/>
      </dsp:nvSpPr>
      <dsp:spPr>
        <a:xfrm>
          <a:off x="0" y="0"/>
          <a:ext cx="2038102" cy="564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500" b="1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500" b="1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2500" b="1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El patrón MVC divide una aplicación en tres componentes principales:</a:t>
          </a:r>
          <a:endParaRPr lang="en-US" sz="2500" kern="1200" dirty="0"/>
        </a:p>
      </dsp:txBody>
      <dsp:txXfrm>
        <a:off x="0" y="0"/>
        <a:ext cx="2038102" cy="5649912"/>
      </dsp:txXfrm>
    </dsp:sp>
    <dsp:sp modelId="{04376405-066F-460F-8EC6-B5B131354E2D}">
      <dsp:nvSpPr>
        <dsp:cNvPr id="0" name=""/>
        <dsp:cNvSpPr/>
      </dsp:nvSpPr>
      <dsp:spPr>
        <a:xfrm>
          <a:off x="2139287" y="88279"/>
          <a:ext cx="5295332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u="none" kern="1200" dirty="0"/>
            <a:t>Modelo (</a:t>
          </a:r>
          <a:r>
            <a:rPr lang="es-CR" sz="3200" u="none" kern="1200" dirty="0" err="1"/>
            <a:t>Model</a:t>
          </a:r>
          <a:r>
            <a:rPr lang="es-CR" sz="3200" u="none" kern="1200" dirty="0"/>
            <a:t>)</a:t>
          </a:r>
          <a:endParaRPr lang="en-US" sz="3200" u="none" kern="1200" dirty="0"/>
        </a:p>
      </dsp:txBody>
      <dsp:txXfrm>
        <a:off x="2139287" y="88279"/>
        <a:ext cx="5295332" cy="1765597"/>
      </dsp:txXfrm>
    </dsp:sp>
    <dsp:sp modelId="{C940A733-E2CE-4DE6-8BF7-FA93C5E7F9D1}">
      <dsp:nvSpPr>
        <dsp:cNvPr id="0" name=""/>
        <dsp:cNvSpPr/>
      </dsp:nvSpPr>
      <dsp:spPr>
        <a:xfrm>
          <a:off x="2038102" y="1853877"/>
          <a:ext cx="53965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9E5B5-ECE8-461E-AA6A-5993FF196B84}">
      <dsp:nvSpPr>
        <dsp:cNvPr id="0" name=""/>
        <dsp:cNvSpPr/>
      </dsp:nvSpPr>
      <dsp:spPr>
        <a:xfrm>
          <a:off x="2139287" y="1942157"/>
          <a:ext cx="5295332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u="none" kern="1200" dirty="0"/>
            <a:t>Vista (View)</a:t>
          </a:r>
          <a:endParaRPr lang="en-US" sz="3200" u="none" kern="1200" dirty="0"/>
        </a:p>
      </dsp:txBody>
      <dsp:txXfrm>
        <a:off x="2139287" y="1942157"/>
        <a:ext cx="5295332" cy="1765597"/>
      </dsp:txXfrm>
    </dsp:sp>
    <dsp:sp modelId="{EF6B1230-DCF6-428A-90AA-629A248F1AFF}">
      <dsp:nvSpPr>
        <dsp:cNvPr id="0" name=""/>
        <dsp:cNvSpPr/>
      </dsp:nvSpPr>
      <dsp:spPr>
        <a:xfrm>
          <a:off x="2038102" y="3707754"/>
          <a:ext cx="53965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0A760-2CDF-4C67-806F-822530C531DD}">
      <dsp:nvSpPr>
        <dsp:cNvPr id="0" name=""/>
        <dsp:cNvSpPr/>
      </dsp:nvSpPr>
      <dsp:spPr>
        <a:xfrm>
          <a:off x="2139287" y="3796034"/>
          <a:ext cx="5295332" cy="176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b="0" u="none" kern="1200" dirty="0"/>
            <a:t>Controlador </a:t>
          </a:r>
          <a:r>
            <a:rPr lang="es-CR" sz="3200" u="none" kern="1200" dirty="0"/>
            <a:t>(</a:t>
          </a:r>
          <a:r>
            <a:rPr lang="es-CR" sz="3200" u="none" kern="1200" dirty="0" err="1"/>
            <a:t>Controller</a:t>
          </a:r>
          <a:r>
            <a:rPr lang="es-CR" sz="3200" u="none" kern="1200" dirty="0"/>
            <a:t>)</a:t>
          </a:r>
          <a:endParaRPr lang="en-US" sz="3200" u="none" kern="1200" dirty="0"/>
        </a:p>
      </dsp:txBody>
      <dsp:txXfrm>
        <a:off x="2139287" y="3796034"/>
        <a:ext cx="5295332" cy="1765597"/>
      </dsp:txXfrm>
    </dsp:sp>
    <dsp:sp modelId="{08701BE4-08A5-4727-A624-56AB29D442F7}">
      <dsp:nvSpPr>
        <dsp:cNvPr id="0" name=""/>
        <dsp:cNvSpPr/>
      </dsp:nvSpPr>
      <dsp:spPr>
        <a:xfrm>
          <a:off x="2038102" y="5561632"/>
          <a:ext cx="53965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DCFD-C73F-4F26-9DA1-DD4DF263ED18}">
      <dsp:nvSpPr>
        <dsp:cNvPr id="0" name=""/>
        <dsp:cNvSpPr/>
      </dsp:nvSpPr>
      <dsp:spPr>
        <a:xfrm rot="5400000">
          <a:off x="2362454" y="649699"/>
          <a:ext cx="4519929" cy="43505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800" u="none" kern="1200" dirty="0"/>
            <a:t>Productos (</a:t>
          </a:r>
          <a:r>
            <a:rPr lang="es-CR" sz="2800" u="none" kern="1200" dirty="0" err="1"/>
            <a:t>Products</a:t>
          </a:r>
          <a:r>
            <a:rPr lang="es-CR" sz="2800" u="none" kern="1200" dirty="0"/>
            <a:t>)</a:t>
          </a:r>
          <a:endParaRPr lang="en-US" sz="2800" u="none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u="none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800" u="none" kern="1200" dirty="0"/>
            <a:t>Fábrica (Factory)</a:t>
          </a:r>
          <a:endParaRPr lang="en-US" sz="2800" u="none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u="none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2800" u="none" kern="1200" dirty="0"/>
            <a:t>Productos concretos (Concrete </a:t>
          </a:r>
          <a:r>
            <a:rPr lang="es-CR" sz="2800" u="none" kern="1200" dirty="0" err="1"/>
            <a:t>Products</a:t>
          </a:r>
          <a:r>
            <a:rPr lang="es-CR" sz="2800" u="none" kern="1200" dirty="0"/>
            <a:t>) </a:t>
          </a:r>
          <a:endParaRPr lang="en-US" sz="2800" u="none" kern="1200" dirty="0"/>
        </a:p>
      </dsp:txBody>
      <dsp:txXfrm rot="-5400000">
        <a:off x="2447163" y="777364"/>
        <a:ext cx="4138138" cy="4095181"/>
      </dsp:txXfrm>
    </dsp:sp>
    <dsp:sp modelId="{C906AC4C-08D6-41CF-AED4-CF8A66DC026F}">
      <dsp:nvSpPr>
        <dsp:cNvPr id="0" name=""/>
        <dsp:cNvSpPr/>
      </dsp:nvSpPr>
      <dsp:spPr>
        <a:xfrm>
          <a:off x="0" y="0"/>
          <a:ext cx="2447163" cy="5649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300" b="1" kern="1200"/>
            <a:t>El patrón Factory se compone de los siguientes elementos:</a:t>
          </a:r>
          <a:endParaRPr lang="en-US" sz="3300" kern="1200"/>
        </a:p>
      </dsp:txBody>
      <dsp:txXfrm>
        <a:off x="119461" y="119461"/>
        <a:ext cx="2208241" cy="541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DD9DB4-62EB-4160-9A84-E149D2CE9C0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2A55B4-F6C4-4232-8F72-A86B14D34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3F5A5-A397-EA5D-4DBB-A31B468DA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ES" b="0" i="0">
                <a:effectLst/>
                <a:latin typeface="Trebuchet MS" panose="020B0603020202020204" pitchFamily="34" charset="0"/>
              </a:rPr>
              <a:t>Patrones de Estructura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58A8B-4F22-1769-B211-9D61E6A08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Fabián Esquivel</a:t>
            </a:r>
          </a:p>
          <a:p>
            <a:r>
              <a:rPr lang="en-US" dirty="0" err="1"/>
              <a:t>Maikol</a:t>
            </a:r>
            <a:r>
              <a:rPr lang="en-US" dirty="0"/>
              <a:t> Lobo</a:t>
            </a:r>
          </a:p>
          <a:p>
            <a:r>
              <a:rPr lang="en-US" dirty="0"/>
              <a:t>Emanuel Bolanos.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2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27C37-87FA-1629-E434-42669ADF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 es un-Patron de </a:t>
            </a:r>
            <a:r>
              <a:rPr lang="en-US" sz="3600" dirty="0" err="1">
                <a:solidFill>
                  <a:srgbClr val="FFFFFF"/>
                </a:solidFill>
              </a:rPr>
              <a:t>Estructura</a:t>
            </a:r>
            <a:r>
              <a:rPr lang="en-US" sz="36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C0B1-0E81-A2C8-AF03-3D13BBE9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s-C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informática, existen varios patrones de estructura que se utilizan para organizar y diseñar el código de los programas. Estos patrones ayudan a mejorar la modularidad, la reutilización y la mantenibilidad del software. A continuación, te presento algunos ejemplos de patrones de estructura en informática: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7C889-43BF-EAD3-43C1-135DA4DC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Los 6 Principales Patrones de Estructura en la Informatica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92EF9-B644-8F07-0C4A-557A034FC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3117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5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DA27-C12C-05BB-5FE6-968DF3B4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16835"/>
            <a:ext cx="3986798" cy="5772840"/>
          </a:xfrm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Patrón de diseño MVC (Modelo-Vista-Controlador)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5E5F8-388F-6815-9E70-499F65420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02477"/>
              </p:ext>
            </p:extLst>
          </p:nvPr>
        </p:nvGraphicFramePr>
        <p:xfrm>
          <a:off x="4104079" y="639763"/>
          <a:ext cx="7435459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31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6B64-48E9-A3FD-9667-59AA04C0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888658" cy="3243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Patrón</a:t>
            </a:r>
            <a:r>
              <a:rPr lang="en-US" sz="4400" dirty="0">
                <a:solidFill>
                  <a:srgbClr val="FFFFFF"/>
                </a:solidFill>
              </a:rPr>
              <a:t> de </a:t>
            </a:r>
            <a:r>
              <a:rPr lang="en-US" sz="4400" dirty="0" err="1">
                <a:solidFill>
                  <a:srgbClr val="FFFFFF"/>
                </a:solidFill>
              </a:rPr>
              <a:t>Diseño</a:t>
            </a:r>
            <a:r>
              <a:rPr lang="en-US" sz="4400" dirty="0">
                <a:solidFill>
                  <a:srgbClr val="FFFFFF"/>
                </a:solidFill>
              </a:rPr>
              <a:t> Singleton</a:t>
            </a:r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DF73B0AA-597F-A981-B2B6-058746F56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2" r="2245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1EC90-B55A-38BD-55EA-138EC7271675}"/>
              </a:ext>
            </a:extLst>
          </p:cNvPr>
          <p:cNvSpPr txBox="1"/>
          <p:nvPr/>
        </p:nvSpPr>
        <p:spPr>
          <a:xfrm>
            <a:off x="4956698" y="1319522"/>
            <a:ext cx="6126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patrón creacional que se utiliza en el desarrollo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clase </a:t>
            </a:r>
            <a:r>
              <a:rPr lang="es-C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un constructor privado.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 principal es asegurar que exista una única instancia de una clase en todo el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usado</a:t>
            </a:r>
            <a: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diferentes escenarios, como : gestión de conexiones a bases de datos, logs, sistemas de configuración, caches, entre otros.</a:t>
            </a:r>
            <a:endParaRPr lang="es-C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8D991-BDDD-0A9B-74B2-3EB76BB6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Patrón de diseño Factory: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5AA71D-D621-84DA-8155-50D22F605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8158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72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F89B7-DF41-23D8-3828-3CFE0993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Ejemplo Programable </a:t>
            </a:r>
            <a:r>
              <a:rPr lang="en-US" sz="4400" dirty="0" err="1">
                <a:solidFill>
                  <a:srgbClr val="FFFFFF"/>
                </a:solidFill>
              </a:rPr>
              <a:t>en</a:t>
            </a:r>
            <a:r>
              <a:rPr lang="en-US" sz="4400" dirty="0">
                <a:solidFill>
                  <a:srgbClr val="FFFFFF"/>
                </a:solidFill>
              </a:rPr>
              <a:t> JS</a:t>
            </a:r>
          </a:p>
        </p:txBody>
      </p:sp>
      <p:pic>
        <p:nvPicPr>
          <p:cNvPr id="5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C6B3AD48-41DD-CE03-1ADC-47AD24638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7" r="3050" b="-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49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upa sobre fondo claro">
            <a:extLst>
              <a:ext uri="{FF2B5EF4-FFF2-40B4-BE49-F238E27FC236}">
                <a16:creationId xmlns:a16="http://schemas.microsoft.com/office/drawing/2014/main" id="{39F7890F-9B10-A1B2-E98E-4C1C12D88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A832E-4E38-B45D-9481-728C7AEC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Gracias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28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238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Retrospect</vt:lpstr>
      <vt:lpstr>Patrones de Estructura</vt:lpstr>
      <vt:lpstr>Que es un-Patron de Estructura ?</vt:lpstr>
      <vt:lpstr>Los 6 Principales Patrones de Estructura en la Informatica :</vt:lpstr>
      <vt:lpstr>Patrón de diseño MVC (Modelo-Vista-Controlador)</vt:lpstr>
      <vt:lpstr>Patrón de Diseño Singleton</vt:lpstr>
      <vt:lpstr>Patrón de diseño Factory:</vt:lpstr>
      <vt:lpstr>Ejemplo Programable en JS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Estructura</dc:title>
  <dc:creator>Fabian Esquivel</dc:creator>
  <cp:lastModifiedBy>Fabian Esquivel</cp:lastModifiedBy>
  <cp:revision>1</cp:revision>
  <dcterms:created xsi:type="dcterms:W3CDTF">2023-05-31T02:47:10Z</dcterms:created>
  <dcterms:modified xsi:type="dcterms:W3CDTF">2023-06-13T00:23:48Z</dcterms:modified>
</cp:coreProperties>
</file>