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D8339-C480-4DB5-AE82-8024BBDBAC8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335FB4B-ECE4-47DA-9C6A-A65FD7474FC2}">
      <dgm:prSet phldrT="[Text]"/>
      <dgm:spPr/>
      <dgm:t>
        <a:bodyPr/>
        <a:lstStyle/>
        <a:p>
          <a:r>
            <a:rPr lang="de-DE" dirty="0" err="1" smtClean="0"/>
            <a:t>Requirements</a:t>
          </a:r>
          <a:endParaRPr lang="de-DE" dirty="0"/>
        </a:p>
      </dgm:t>
    </dgm:pt>
    <dgm:pt modelId="{1CD840CC-7443-4DCA-8A41-314FDB12A8EF}" type="parTrans" cxnId="{34DC959F-4089-4734-8023-ED46FA78C03B}">
      <dgm:prSet/>
      <dgm:spPr/>
      <dgm:t>
        <a:bodyPr/>
        <a:lstStyle/>
        <a:p>
          <a:endParaRPr lang="de-DE"/>
        </a:p>
      </dgm:t>
    </dgm:pt>
    <dgm:pt modelId="{1732037C-488C-480D-AFFD-6EA239D4957F}" type="sibTrans" cxnId="{34DC959F-4089-4734-8023-ED46FA78C03B}">
      <dgm:prSet/>
      <dgm:spPr/>
      <dgm:t>
        <a:bodyPr/>
        <a:lstStyle/>
        <a:p>
          <a:endParaRPr lang="de-DE"/>
        </a:p>
      </dgm:t>
    </dgm:pt>
    <dgm:pt modelId="{00C1CB58-D08A-42EE-AD19-489C373511ED}">
      <dgm:prSet phldrT="[Text]"/>
      <dgm:spPr/>
      <dgm:t>
        <a:bodyPr/>
        <a:lstStyle/>
        <a:p>
          <a:r>
            <a:rPr lang="de-DE" dirty="0" smtClean="0"/>
            <a:t>Design</a:t>
          </a:r>
          <a:endParaRPr lang="de-DE" dirty="0"/>
        </a:p>
      </dgm:t>
    </dgm:pt>
    <dgm:pt modelId="{91871C29-C72B-47D4-B490-DC6413E619B4}" type="parTrans" cxnId="{C35A7588-81B4-4B2D-9627-3A79FFF05D77}">
      <dgm:prSet/>
      <dgm:spPr/>
      <dgm:t>
        <a:bodyPr/>
        <a:lstStyle/>
        <a:p>
          <a:endParaRPr lang="de-DE"/>
        </a:p>
      </dgm:t>
    </dgm:pt>
    <dgm:pt modelId="{8AAC46D9-F00B-4959-903F-4FD4C3AEE623}" type="sibTrans" cxnId="{C35A7588-81B4-4B2D-9627-3A79FFF05D77}">
      <dgm:prSet/>
      <dgm:spPr/>
      <dgm:t>
        <a:bodyPr/>
        <a:lstStyle/>
        <a:p>
          <a:endParaRPr lang="de-DE"/>
        </a:p>
      </dgm:t>
    </dgm:pt>
    <dgm:pt modelId="{A647B4D7-7651-425C-8FBF-84CF68DA9C31}">
      <dgm:prSet phldrT="[Text]"/>
      <dgm:spPr/>
      <dgm:t>
        <a:bodyPr/>
        <a:lstStyle/>
        <a:p>
          <a:r>
            <a:rPr lang="de-DE" dirty="0" smtClean="0"/>
            <a:t>Implementation</a:t>
          </a:r>
          <a:endParaRPr lang="de-DE" dirty="0"/>
        </a:p>
      </dgm:t>
    </dgm:pt>
    <dgm:pt modelId="{EB462E02-14FC-4422-8F47-F11FE239E215}" type="parTrans" cxnId="{84EA54F3-5C7E-4066-ABE9-136091E080B0}">
      <dgm:prSet/>
      <dgm:spPr/>
      <dgm:t>
        <a:bodyPr/>
        <a:lstStyle/>
        <a:p>
          <a:endParaRPr lang="de-DE"/>
        </a:p>
      </dgm:t>
    </dgm:pt>
    <dgm:pt modelId="{7CE6FDE8-73EF-4D65-B9A4-C2A7533CE0CB}" type="sibTrans" cxnId="{84EA54F3-5C7E-4066-ABE9-136091E080B0}">
      <dgm:prSet/>
      <dgm:spPr/>
      <dgm:t>
        <a:bodyPr/>
        <a:lstStyle/>
        <a:p>
          <a:endParaRPr lang="de-DE"/>
        </a:p>
      </dgm:t>
    </dgm:pt>
    <dgm:pt modelId="{9013BA6D-0F8A-424D-9966-648B3FEF0853}">
      <dgm:prSet phldrT="[Text]"/>
      <dgm:spPr/>
      <dgm:t>
        <a:bodyPr/>
        <a:lstStyle/>
        <a:p>
          <a:r>
            <a:rPr lang="de-DE" dirty="0" err="1" smtClean="0"/>
            <a:t>Verification</a:t>
          </a:r>
          <a:endParaRPr lang="de-DE" dirty="0"/>
        </a:p>
      </dgm:t>
    </dgm:pt>
    <dgm:pt modelId="{D6D79BC3-CEA5-4DBC-9122-7B7A71910DBA}" type="parTrans" cxnId="{89EFEF15-E96D-4E26-9688-9EE3FC106409}">
      <dgm:prSet/>
      <dgm:spPr/>
      <dgm:t>
        <a:bodyPr/>
        <a:lstStyle/>
        <a:p>
          <a:endParaRPr lang="de-DE"/>
        </a:p>
      </dgm:t>
    </dgm:pt>
    <dgm:pt modelId="{D86B434A-A334-46E7-B26D-F5A3EFDCBF54}" type="sibTrans" cxnId="{89EFEF15-E96D-4E26-9688-9EE3FC106409}">
      <dgm:prSet/>
      <dgm:spPr/>
      <dgm:t>
        <a:bodyPr/>
        <a:lstStyle/>
        <a:p>
          <a:endParaRPr lang="de-DE"/>
        </a:p>
      </dgm:t>
    </dgm:pt>
    <dgm:pt modelId="{DE5FC44D-4C38-450F-A531-E2DCE9147E4A}">
      <dgm:prSet phldrT="[Text]"/>
      <dgm:spPr/>
      <dgm:t>
        <a:bodyPr/>
        <a:lstStyle/>
        <a:p>
          <a:r>
            <a:rPr lang="de-DE" dirty="0" err="1" smtClean="0"/>
            <a:t>Deployment</a:t>
          </a:r>
          <a:endParaRPr lang="de-DE" dirty="0"/>
        </a:p>
      </dgm:t>
    </dgm:pt>
    <dgm:pt modelId="{C07034C1-6AC8-457D-9552-4A9C34061A10}" type="parTrans" cxnId="{DE4702D6-12F4-408D-A46B-A61B884D9060}">
      <dgm:prSet/>
      <dgm:spPr/>
      <dgm:t>
        <a:bodyPr/>
        <a:lstStyle/>
        <a:p>
          <a:endParaRPr lang="de-DE"/>
        </a:p>
      </dgm:t>
    </dgm:pt>
    <dgm:pt modelId="{46A2589F-BA52-40C2-BB52-FD6CF0DD2195}" type="sibTrans" cxnId="{DE4702D6-12F4-408D-A46B-A61B884D9060}">
      <dgm:prSet/>
      <dgm:spPr/>
      <dgm:t>
        <a:bodyPr/>
        <a:lstStyle/>
        <a:p>
          <a:endParaRPr lang="de-DE"/>
        </a:p>
      </dgm:t>
    </dgm:pt>
    <dgm:pt modelId="{30A35B5D-499B-42C1-B4AA-9039B1D8DB6C}">
      <dgm:prSet phldrT="[Text]"/>
      <dgm:spPr/>
      <dgm:t>
        <a:bodyPr/>
        <a:lstStyle/>
        <a:p>
          <a:r>
            <a:rPr lang="de-DE" dirty="0" smtClean="0"/>
            <a:t>Maintenance</a:t>
          </a:r>
          <a:endParaRPr lang="de-DE" dirty="0"/>
        </a:p>
      </dgm:t>
    </dgm:pt>
    <dgm:pt modelId="{B03F2A84-E3A1-45A7-B6A8-C30CAF8021F2}" type="parTrans" cxnId="{9AAF45CD-DED4-41B7-AF85-38360BE9A5A7}">
      <dgm:prSet/>
      <dgm:spPr/>
      <dgm:t>
        <a:bodyPr/>
        <a:lstStyle/>
        <a:p>
          <a:endParaRPr lang="de-DE"/>
        </a:p>
      </dgm:t>
    </dgm:pt>
    <dgm:pt modelId="{53BF6AEE-C24F-46BF-92DA-AEADC6B70296}" type="sibTrans" cxnId="{9AAF45CD-DED4-41B7-AF85-38360BE9A5A7}">
      <dgm:prSet/>
      <dgm:spPr/>
      <dgm:t>
        <a:bodyPr/>
        <a:lstStyle/>
        <a:p>
          <a:endParaRPr lang="de-DE"/>
        </a:p>
      </dgm:t>
    </dgm:pt>
    <dgm:pt modelId="{985063C7-DDC3-4145-8090-4215EED0DF0A}" type="pres">
      <dgm:prSet presAssocID="{64AD8339-C480-4DB5-AE82-8024BBDBAC8D}" presName="rootnode" presStyleCnt="0">
        <dgm:presLayoutVars>
          <dgm:chMax/>
          <dgm:chPref/>
          <dgm:dir/>
          <dgm:animLvl val="lvl"/>
        </dgm:presLayoutVars>
      </dgm:prSet>
      <dgm:spPr/>
    </dgm:pt>
    <dgm:pt modelId="{9856A8AF-CE47-4001-864E-97645E16DA5A}" type="pres">
      <dgm:prSet presAssocID="{F335FB4B-ECE4-47DA-9C6A-A65FD7474FC2}" presName="composite" presStyleCnt="0"/>
      <dgm:spPr/>
    </dgm:pt>
    <dgm:pt modelId="{55757686-3FEC-40B6-AABB-D0409B84F095}" type="pres">
      <dgm:prSet presAssocID="{F335FB4B-ECE4-47DA-9C6A-A65FD7474FC2}" presName="bentUpArrow1" presStyleLbl="alignImgPlace1" presStyleIdx="0" presStyleCnt="5" custScaleX="48079"/>
      <dgm:spPr/>
    </dgm:pt>
    <dgm:pt modelId="{5015DE91-D23C-4A08-A1BD-33516719CD7A}" type="pres">
      <dgm:prSet presAssocID="{F335FB4B-ECE4-47DA-9C6A-A65FD7474FC2}" presName="ParentText" presStyleLbl="node1" presStyleIdx="0" presStyleCnt="6" custScaleX="180454">
        <dgm:presLayoutVars>
          <dgm:chMax val="1"/>
          <dgm:chPref val="1"/>
          <dgm:bulletEnabled val="1"/>
        </dgm:presLayoutVars>
      </dgm:prSet>
      <dgm:spPr/>
    </dgm:pt>
    <dgm:pt modelId="{E9645B02-EB0C-4315-9E41-FEC93970011E}" type="pres">
      <dgm:prSet presAssocID="{F335FB4B-ECE4-47DA-9C6A-A65FD7474FC2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6FD9B7-28B9-47DE-B147-93201E74850D}" type="pres">
      <dgm:prSet presAssocID="{1732037C-488C-480D-AFFD-6EA239D4957F}" presName="sibTrans" presStyleCnt="0"/>
      <dgm:spPr/>
    </dgm:pt>
    <dgm:pt modelId="{9A8DF64E-7F1E-47A9-B249-52686AFF9BC1}" type="pres">
      <dgm:prSet presAssocID="{00C1CB58-D08A-42EE-AD19-489C373511ED}" presName="composite" presStyleCnt="0"/>
      <dgm:spPr/>
    </dgm:pt>
    <dgm:pt modelId="{14EDA688-0FFD-4764-BDDD-190155A1521A}" type="pres">
      <dgm:prSet presAssocID="{00C1CB58-D08A-42EE-AD19-489C373511ED}" presName="bentUpArrow1" presStyleLbl="alignImgPlace1" presStyleIdx="1" presStyleCnt="5" custScaleX="48079"/>
      <dgm:spPr/>
    </dgm:pt>
    <dgm:pt modelId="{A5BF7BB5-AC49-4F49-B900-B13165E0D32B}" type="pres">
      <dgm:prSet presAssocID="{00C1CB58-D08A-42EE-AD19-489C373511ED}" presName="ParentText" presStyleLbl="node1" presStyleIdx="1" presStyleCnt="6" custScaleX="180454">
        <dgm:presLayoutVars>
          <dgm:chMax val="1"/>
          <dgm:chPref val="1"/>
          <dgm:bulletEnabled val="1"/>
        </dgm:presLayoutVars>
      </dgm:prSet>
      <dgm:spPr/>
    </dgm:pt>
    <dgm:pt modelId="{4A03AE89-38B4-4DFE-A1C8-20966D831010}" type="pres">
      <dgm:prSet presAssocID="{00C1CB58-D08A-42EE-AD19-489C373511ED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3306CA-4F62-4315-A4E7-EC880A8B3EF5}" type="pres">
      <dgm:prSet presAssocID="{8AAC46D9-F00B-4959-903F-4FD4C3AEE623}" presName="sibTrans" presStyleCnt="0"/>
      <dgm:spPr/>
    </dgm:pt>
    <dgm:pt modelId="{2EC2D772-CA30-4F5E-8E16-34823284B377}" type="pres">
      <dgm:prSet presAssocID="{A647B4D7-7651-425C-8FBF-84CF68DA9C31}" presName="composite" presStyleCnt="0"/>
      <dgm:spPr/>
    </dgm:pt>
    <dgm:pt modelId="{D613E9FB-848B-48D6-B0D1-8AA3184C3794}" type="pres">
      <dgm:prSet presAssocID="{A647B4D7-7651-425C-8FBF-84CF68DA9C31}" presName="bentUpArrow1" presStyleLbl="alignImgPlace1" presStyleIdx="2" presStyleCnt="5" custScaleX="48079"/>
      <dgm:spPr/>
    </dgm:pt>
    <dgm:pt modelId="{231BD9E5-2A6B-40B4-B295-E883A1AF69C4}" type="pres">
      <dgm:prSet presAssocID="{A647B4D7-7651-425C-8FBF-84CF68DA9C31}" presName="ParentText" presStyleLbl="node1" presStyleIdx="2" presStyleCnt="6" custScaleX="180454">
        <dgm:presLayoutVars>
          <dgm:chMax val="1"/>
          <dgm:chPref val="1"/>
          <dgm:bulletEnabled val="1"/>
        </dgm:presLayoutVars>
      </dgm:prSet>
      <dgm:spPr/>
    </dgm:pt>
    <dgm:pt modelId="{F0D0D922-B8C1-4CEA-B635-9F0A9D9584FF}" type="pres">
      <dgm:prSet presAssocID="{A647B4D7-7651-425C-8FBF-84CF68DA9C31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0C19778-0C74-4DD4-88BF-400791ABAE5F}" type="pres">
      <dgm:prSet presAssocID="{7CE6FDE8-73EF-4D65-B9A4-C2A7533CE0CB}" presName="sibTrans" presStyleCnt="0"/>
      <dgm:spPr/>
    </dgm:pt>
    <dgm:pt modelId="{7A64D0DE-60DA-4D3C-A038-BA5AF98EFF88}" type="pres">
      <dgm:prSet presAssocID="{9013BA6D-0F8A-424D-9966-648B3FEF0853}" presName="composite" presStyleCnt="0"/>
      <dgm:spPr/>
    </dgm:pt>
    <dgm:pt modelId="{B498E41E-627F-4671-A4EA-D5C578440C99}" type="pres">
      <dgm:prSet presAssocID="{9013BA6D-0F8A-424D-9966-648B3FEF0853}" presName="bentUpArrow1" presStyleLbl="alignImgPlace1" presStyleIdx="3" presStyleCnt="5" custScaleX="48079"/>
      <dgm:spPr/>
    </dgm:pt>
    <dgm:pt modelId="{DAADBD6B-F2FD-4E5D-B718-DEC01F5D7939}" type="pres">
      <dgm:prSet presAssocID="{9013BA6D-0F8A-424D-9966-648B3FEF0853}" presName="ParentText" presStyleLbl="node1" presStyleIdx="3" presStyleCnt="6" custScaleX="180454">
        <dgm:presLayoutVars>
          <dgm:chMax val="1"/>
          <dgm:chPref val="1"/>
          <dgm:bulletEnabled val="1"/>
        </dgm:presLayoutVars>
      </dgm:prSet>
      <dgm:spPr/>
    </dgm:pt>
    <dgm:pt modelId="{627E068C-AB98-4635-9C6B-8C21A9E463E7}" type="pres">
      <dgm:prSet presAssocID="{9013BA6D-0F8A-424D-9966-648B3FEF0853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C1247E9-C064-494A-8436-7F46B3C104B9}" type="pres">
      <dgm:prSet presAssocID="{D86B434A-A334-46E7-B26D-F5A3EFDCBF54}" presName="sibTrans" presStyleCnt="0"/>
      <dgm:spPr/>
    </dgm:pt>
    <dgm:pt modelId="{CC8FD46D-EA4B-45B9-9D28-2BABDAEB4FEF}" type="pres">
      <dgm:prSet presAssocID="{DE5FC44D-4C38-450F-A531-E2DCE9147E4A}" presName="composite" presStyleCnt="0"/>
      <dgm:spPr/>
    </dgm:pt>
    <dgm:pt modelId="{482809C4-19C0-4786-A448-7A98B50F8FFC}" type="pres">
      <dgm:prSet presAssocID="{DE5FC44D-4C38-450F-A531-E2DCE9147E4A}" presName="bentUpArrow1" presStyleLbl="alignImgPlace1" presStyleIdx="4" presStyleCnt="5" custScaleX="48079"/>
      <dgm:spPr/>
    </dgm:pt>
    <dgm:pt modelId="{3BA23CC0-4EB5-4515-8B0A-C2B1FB76D4B3}" type="pres">
      <dgm:prSet presAssocID="{DE5FC44D-4C38-450F-A531-E2DCE9147E4A}" presName="ParentText" presStyleLbl="node1" presStyleIdx="4" presStyleCnt="6" custScaleX="180454">
        <dgm:presLayoutVars>
          <dgm:chMax val="1"/>
          <dgm:chPref val="1"/>
          <dgm:bulletEnabled val="1"/>
        </dgm:presLayoutVars>
      </dgm:prSet>
      <dgm:spPr/>
    </dgm:pt>
    <dgm:pt modelId="{047674FF-87D7-4074-8942-163ED55D617A}" type="pres">
      <dgm:prSet presAssocID="{DE5FC44D-4C38-450F-A531-E2DCE9147E4A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C8A754E-06F5-4D75-A3E0-B8917D084EA4}" type="pres">
      <dgm:prSet presAssocID="{46A2589F-BA52-40C2-BB52-FD6CF0DD2195}" presName="sibTrans" presStyleCnt="0"/>
      <dgm:spPr/>
    </dgm:pt>
    <dgm:pt modelId="{BCA1B737-2EF2-41F1-9D48-1C41EE2C516E}" type="pres">
      <dgm:prSet presAssocID="{30A35B5D-499B-42C1-B4AA-9039B1D8DB6C}" presName="composite" presStyleCnt="0"/>
      <dgm:spPr/>
    </dgm:pt>
    <dgm:pt modelId="{D86CEDB1-78F8-4727-886E-37E3A241F471}" type="pres">
      <dgm:prSet presAssocID="{30A35B5D-499B-42C1-B4AA-9039B1D8DB6C}" presName="ParentText" presStyleLbl="node1" presStyleIdx="5" presStyleCnt="6" custScaleX="180454">
        <dgm:presLayoutVars>
          <dgm:chMax val="1"/>
          <dgm:chPref val="1"/>
          <dgm:bulletEnabled val="1"/>
        </dgm:presLayoutVars>
      </dgm:prSet>
      <dgm:spPr/>
    </dgm:pt>
  </dgm:ptLst>
  <dgm:cxnLst>
    <dgm:cxn modelId="{84EA54F3-5C7E-4066-ABE9-136091E080B0}" srcId="{64AD8339-C480-4DB5-AE82-8024BBDBAC8D}" destId="{A647B4D7-7651-425C-8FBF-84CF68DA9C31}" srcOrd="2" destOrd="0" parTransId="{EB462E02-14FC-4422-8F47-F11FE239E215}" sibTransId="{7CE6FDE8-73EF-4D65-B9A4-C2A7533CE0CB}"/>
    <dgm:cxn modelId="{100684C6-00E1-40FB-B225-39FA3EECD65C}" type="presOf" srcId="{9013BA6D-0F8A-424D-9966-648B3FEF0853}" destId="{DAADBD6B-F2FD-4E5D-B718-DEC01F5D7939}" srcOrd="0" destOrd="0" presId="urn:microsoft.com/office/officeart/2005/8/layout/StepDownProcess"/>
    <dgm:cxn modelId="{2D254DDC-D210-47A4-B9F0-F5FB0AE359DD}" type="presOf" srcId="{64AD8339-C480-4DB5-AE82-8024BBDBAC8D}" destId="{985063C7-DDC3-4145-8090-4215EED0DF0A}" srcOrd="0" destOrd="0" presId="urn:microsoft.com/office/officeart/2005/8/layout/StepDownProcess"/>
    <dgm:cxn modelId="{89EFEF15-E96D-4E26-9688-9EE3FC106409}" srcId="{64AD8339-C480-4DB5-AE82-8024BBDBAC8D}" destId="{9013BA6D-0F8A-424D-9966-648B3FEF0853}" srcOrd="3" destOrd="0" parTransId="{D6D79BC3-CEA5-4DBC-9122-7B7A71910DBA}" sibTransId="{D86B434A-A334-46E7-B26D-F5A3EFDCBF54}"/>
    <dgm:cxn modelId="{52B51C23-5FD9-4F45-B97A-0E5089705558}" type="presOf" srcId="{A647B4D7-7651-425C-8FBF-84CF68DA9C31}" destId="{231BD9E5-2A6B-40B4-B295-E883A1AF69C4}" srcOrd="0" destOrd="0" presId="urn:microsoft.com/office/officeart/2005/8/layout/StepDownProcess"/>
    <dgm:cxn modelId="{C5D14F2A-A0BF-4775-AF24-5EC9F7F7CD1B}" type="presOf" srcId="{00C1CB58-D08A-42EE-AD19-489C373511ED}" destId="{A5BF7BB5-AC49-4F49-B900-B13165E0D32B}" srcOrd="0" destOrd="0" presId="urn:microsoft.com/office/officeart/2005/8/layout/StepDownProcess"/>
    <dgm:cxn modelId="{D34F8047-213C-47A9-98C7-095C53F59B4A}" type="presOf" srcId="{F335FB4B-ECE4-47DA-9C6A-A65FD7474FC2}" destId="{5015DE91-D23C-4A08-A1BD-33516719CD7A}" srcOrd="0" destOrd="0" presId="urn:microsoft.com/office/officeart/2005/8/layout/StepDownProcess"/>
    <dgm:cxn modelId="{34DC959F-4089-4734-8023-ED46FA78C03B}" srcId="{64AD8339-C480-4DB5-AE82-8024BBDBAC8D}" destId="{F335FB4B-ECE4-47DA-9C6A-A65FD7474FC2}" srcOrd="0" destOrd="0" parTransId="{1CD840CC-7443-4DCA-8A41-314FDB12A8EF}" sibTransId="{1732037C-488C-480D-AFFD-6EA239D4957F}"/>
    <dgm:cxn modelId="{DE4702D6-12F4-408D-A46B-A61B884D9060}" srcId="{64AD8339-C480-4DB5-AE82-8024BBDBAC8D}" destId="{DE5FC44D-4C38-450F-A531-E2DCE9147E4A}" srcOrd="4" destOrd="0" parTransId="{C07034C1-6AC8-457D-9552-4A9C34061A10}" sibTransId="{46A2589F-BA52-40C2-BB52-FD6CF0DD2195}"/>
    <dgm:cxn modelId="{EA61EEEF-6159-4162-8E35-B94167AE2BC2}" type="presOf" srcId="{30A35B5D-499B-42C1-B4AA-9039B1D8DB6C}" destId="{D86CEDB1-78F8-4727-886E-37E3A241F471}" srcOrd="0" destOrd="0" presId="urn:microsoft.com/office/officeart/2005/8/layout/StepDownProcess"/>
    <dgm:cxn modelId="{4B244A9F-EDF3-4F7F-A444-625A78405A18}" type="presOf" srcId="{DE5FC44D-4C38-450F-A531-E2DCE9147E4A}" destId="{3BA23CC0-4EB5-4515-8B0A-C2B1FB76D4B3}" srcOrd="0" destOrd="0" presId="urn:microsoft.com/office/officeart/2005/8/layout/StepDownProcess"/>
    <dgm:cxn modelId="{9AAF45CD-DED4-41B7-AF85-38360BE9A5A7}" srcId="{64AD8339-C480-4DB5-AE82-8024BBDBAC8D}" destId="{30A35B5D-499B-42C1-B4AA-9039B1D8DB6C}" srcOrd="5" destOrd="0" parTransId="{B03F2A84-E3A1-45A7-B6A8-C30CAF8021F2}" sibTransId="{53BF6AEE-C24F-46BF-92DA-AEADC6B70296}"/>
    <dgm:cxn modelId="{C35A7588-81B4-4B2D-9627-3A79FFF05D77}" srcId="{64AD8339-C480-4DB5-AE82-8024BBDBAC8D}" destId="{00C1CB58-D08A-42EE-AD19-489C373511ED}" srcOrd="1" destOrd="0" parTransId="{91871C29-C72B-47D4-B490-DC6413E619B4}" sibTransId="{8AAC46D9-F00B-4959-903F-4FD4C3AEE623}"/>
    <dgm:cxn modelId="{B063D64B-D05B-47E1-8246-23026DE6E416}" type="presParOf" srcId="{985063C7-DDC3-4145-8090-4215EED0DF0A}" destId="{9856A8AF-CE47-4001-864E-97645E16DA5A}" srcOrd="0" destOrd="0" presId="urn:microsoft.com/office/officeart/2005/8/layout/StepDownProcess"/>
    <dgm:cxn modelId="{9B9FFDDA-404A-4BDC-8AE3-7707FC77D85D}" type="presParOf" srcId="{9856A8AF-CE47-4001-864E-97645E16DA5A}" destId="{55757686-3FEC-40B6-AABB-D0409B84F095}" srcOrd="0" destOrd="0" presId="urn:microsoft.com/office/officeart/2005/8/layout/StepDownProcess"/>
    <dgm:cxn modelId="{3FE6E0D4-6100-4907-B087-5A697F770A30}" type="presParOf" srcId="{9856A8AF-CE47-4001-864E-97645E16DA5A}" destId="{5015DE91-D23C-4A08-A1BD-33516719CD7A}" srcOrd="1" destOrd="0" presId="urn:microsoft.com/office/officeart/2005/8/layout/StepDownProcess"/>
    <dgm:cxn modelId="{9F8C1AAB-6168-4F4F-B18F-EC9FC09D40A4}" type="presParOf" srcId="{9856A8AF-CE47-4001-864E-97645E16DA5A}" destId="{E9645B02-EB0C-4315-9E41-FEC93970011E}" srcOrd="2" destOrd="0" presId="urn:microsoft.com/office/officeart/2005/8/layout/StepDownProcess"/>
    <dgm:cxn modelId="{90F86AD9-0563-44F0-8310-50FDD049249C}" type="presParOf" srcId="{985063C7-DDC3-4145-8090-4215EED0DF0A}" destId="{1D6FD9B7-28B9-47DE-B147-93201E74850D}" srcOrd="1" destOrd="0" presId="urn:microsoft.com/office/officeart/2005/8/layout/StepDownProcess"/>
    <dgm:cxn modelId="{E05A060B-563C-43BB-AEDD-1947C363ED2B}" type="presParOf" srcId="{985063C7-DDC3-4145-8090-4215EED0DF0A}" destId="{9A8DF64E-7F1E-47A9-B249-52686AFF9BC1}" srcOrd="2" destOrd="0" presId="urn:microsoft.com/office/officeart/2005/8/layout/StepDownProcess"/>
    <dgm:cxn modelId="{6EF28D19-1B4F-4C4E-9173-69F5DE3B91FE}" type="presParOf" srcId="{9A8DF64E-7F1E-47A9-B249-52686AFF9BC1}" destId="{14EDA688-0FFD-4764-BDDD-190155A1521A}" srcOrd="0" destOrd="0" presId="urn:microsoft.com/office/officeart/2005/8/layout/StepDownProcess"/>
    <dgm:cxn modelId="{DAB0B7A3-8A9D-45B4-BF11-78B63111C188}" type="presParOf" srcId="{9A8DF64E-7F1E-47A9-B249-52686AFF9BC1}" destId="{A5BF7BB5-AC49-4F49-B900-B13165E0D32B}" srcOrd="1" destOrd="0" presId="urn:microsoft.com/office/officeart/2005/8/layout/StepDownProcess"/>
    <dgm:cxn modelId="{CAD84933-E594-48D2-BB73-C2AE6B155731}" type="presParOf" srcId="{9A8DF64E-7F1E-47A9-B249-52686AFF9BC1}" destId="{4A03AE89-38B4-4DFE-A1C8-20966D831010}" srcOrd="2" destOrd="0" presId="urn:microsoft.com/office/officeart/2005/8/layout/StepDownProcess"/>
    <dgm:cxn modelId="{EF3309F6-2D8A-471D-BAC8-0BF231258CFA}" type="presParOf" srcId="{985063C7-DDC3-4145-8090-4215EED0DF0A}" destId="{333306CA-4F62-4315-A4E7-EC880A8B3EF5}" srcOrd="3" destOrd="0" presId="urn:microsoft.com/office/officeart/2005/8/layout/StepDownProcess"/>
    <dgm:cxn modelId="{41C148D2-1A97-454A-86F1-EDA50E09A004}" type="presParOf" srcId="{985063C7-DDC3-4145-8090-4215EED0DF0A}" destId="{2EC2D772-CA30-4F5E-8E16-34823284B377}" srcOrd="4" destOrd="0" presId="urn:microsoft.com/office/officeart/2005/8/layout/StepDownProcess"/>
    <dgm:cxn modelId="{ED47D5C8-409F-411B-814A-0FFBC2F3997C}" type="presParOf" srcId="{2EC2D772-CA30-4F5E-8E16-34823284B377}" destId="{D613E9FB-848B-48D6-B0D1-8AA3184C3794}" srcOrd="0" destOrd="0" presId="urn:microsoft.com/office/officeart/2005/8/layout/StepDownProcess"/>
    <dgm:cxn modelId="{1A9B4DDD-4E4E-4940-B490-BAC2A31CF114}" type="presParOf" srcId="{2EC2D772-CA30-4F5E-8E16-34823284B377}" destId="{231BD9E5-2A6B-40B4-B295-E883A1AF69C4}" srcOrd="1" destOrd="0" presId="urn:microsoft.com/office/officeart/2005/8/layout/StepDownProcess"/>
    <dgm:cxn modelId="{7311BF1C-47BE-4C59-A313-E22B98A530EE}" type="presParOf" srcId="{2EC2D772-CA30-4F5E-8E16-34823284B377}" destId="{F0D0D922-B8C1-4CEA-B635-9F0A9D9584FF}" srcOrd="2" destOrd="0" presId="urn:microsoft.com/office/officeart/2005/8/layout/StepDownProcess"/>
    <dgm:cxn modelId="{777A1832-778E-452D-90AB-6540DC8CB33B}" type="presParOf" srcId="{985063C7-DDC3-4145-8090-4215EED0DF0A}" destId="{B0C19778-0C74-4DD4-88BF-400791ABAE5F}" srcOrd="5" destOrd="0" presId="urn:microsoft.com/office/officeart/2005/8/layout/StepDownProcess"/>
    <dgm:cxn modelId="{F6A4E7AF-BC85-4830-8593-69B100EAEE6F}" type="presParOf" srcId="{985063C7-DDC3-4145-8090-4215EED0DF0A}" destId="{7A64D0DE-60DA-4D3C-A038-BA5AF98EFF88}" srcOrd="6" destOrd="0" presId="urn:microsoft.com/office/officeart/2005/8/layout/StepDownProcess"/>
    <dgm:cxn modelId="{0A292563-C97E-4A7A-B946-63C492123A1C}" type="presParOf" srcId="{7A64D0DE-60DA-4D3C-A038-BA5AF98EFF88}" destId="{B498E41E-627F-4671-A4EA-D5C578440C99}" srcOrd="0" destOrd="0" presId="urn:microsoft.com/office/officeart/2005/8/layout/StepDownProcess"/>
    <dgm:cxn modelId="{D21B3B88-20E8-43B6-B4FE-5FA1B5F4F0AB}" type="presParOf" srcId="{7A64D0DE-60DA-4D3C-A038-BA5AF98EFF88}" destId="{DAADBD6B-F2FD-4E5D-B718-DEC01F5D7939}" srcOrd="1" destOrd="0" presId="urn:microsoft.com/office/officeart/2005/8/layout/StepDownProcess"/>
    <dgm:cxn modelId="{4FE2EC7D-6D38-4291-9231-ECD652EC0B2C}" type="presParOf" srcId="{7A64D0DE-60DA-4D3C-A038-BA5AF98EFF88}" destId="{627E068C-AB98-4635-9C6B-8C21A9E463E7}" srcOrd="2" destOrd="0" presId="urn:microsoft.com/office/officeart/2005/8/layout/StepDownProcess"/>
    <dgm:cxn modelId="{FCDDE0E6-93AD-4FC8-9C5D-3D8A0C465A98}" type="presParOf" srcId="{985063C7-DDC3-4145-8090-4215EED0DF0A}" destId="{3C1247E9-C064-494A-8436-7F46B3C104B9}" srcOrd="7" destOrd="0" presId="urn:microsoft.com/office/officeart/2005/8/layout/StepDownProcess"/>
    <dgm:cxn modelId="{3B50ECF2-7397-45C4-8BC9-D1E383A58A5D}" type="presParOf" srcId="{985063C7-DDC3-4145-8090-4215EED0DF0A}" destId="{CC8FD46D-EA4B-45B9-9D28-2BABDAEB4FEF}" srcOrd="8" destOrd="0" presId="urn:microsoft.com/office/officeart/2005/8/layout/StepDownProcess"/>
    <dgm:cxn modelId="{FABD68DE-22FC-4A71-980A-574A1C1A11A2}" type="presParOf" srcId="{CC8FD46D-EA4B-45B9-9D28-2BABDAEB4FEF}" destId="{482809C4-19C0-4786-A448-7A98B50F8FFC}" srcOrd="0" destOrd="0" presId="urn:microsoft.com/office/officeart/2005/8/layout/StepDownProcess"/>
    <dgm:cxn modelId="{FAE46D18-DD83-4EE3-919C-73037719E0A6}" type="presParOf" srcId="{CC8FD46D-EA4B-45B9-9D28-2BABDAEB4FEF}" destId="{3BA23CC0-4EB5-4515-8B0A-C2B1FB76D4B3}" srcOrd="1" destOrd="0" presId="urn:microsoft.com/office/officeart/2005/8/layout/StepDownProcess"/>
    <dgm:cxn modelId="{9453F9FF-F871-4837-947C-09AB2643F757}" type="presParOf" srcId="{CC8FD46D-EA4B-45B9-9D28-2BABDAEB4FEF}" destId="{047674FF-87D7-4074-8942-163ED55D617A}" srcOrd="2" destOrd="0" presId="urn:microsoft.com/office/officeart/2005/8/layout/StepDownProcess"/>
    <dgm:cxn modelId="{5EFD0696-465D-4DD4-8D28-4EE539F7CB67}" type="presParOf" srcId="{985063C7-DDC3-4145-8090-4215EED0DF0A}" destId="{4C8A754E-06F5-4D75-A3E0-B8917D084EA4}" srcOrd="9" destOrd="0" presId="urn:microsoft.com/office/officeart/2005/8/layout/StepDownProcess"/>
    <dgm:cxn modelId="{470F23CF-9A46-4F8E-8358-43D754021FC3}" type="presParOf" srcId="{985063C7-DDC3-4145-8090-4215EED0DF0A}" destId="{BCA1B737-2EF2-41F1-9D48-1C41EE2C516E}" srcOrd="10" destOrd="0" presId="urn:microsoft.com/office/officeart/2005/8/layout/StepDownProcess"/>
    <dgm:cxn modelId="{5E686C96-BDE7-402A-A67F-3F0397600390}" type="presParOf" srcId="{BCA1B737-2EF2-41F1-9D48-1C41EE2C516E}" destId="{D86CEDB1-78F8-4727-886E-37E3A241F47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57686-3FEC-40B6-AABB-D0409B84F095}">
      <dsp:nvSpPr>
        <dsp:cNvPr id="0" name=""/>
        <dsp:cNvSpPr/>
      </dsp:nvSpPr>
      <dsp:spPr>
        <a:xfrm rot="5400000">
          <a:off x="718957" y="999180"/>
          <a:ext cx="685641" cy="3752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5DE91-D23C-4A08-A1BD-33516719CD7A}">
      <dsp:nvSpPr>
        <dsp:cNvPr id="0" name=""/>
        <dsp:cNvSpPr/>
      </dsp:nvSpPr>
      <dsp:spPr>
        <a:xfrm>
          <a:off x="72997" y="36491"/>
          <a:ext cx="2082829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Requirements</a:t>
          </a:r>
          <a:endParaRPr lang="de-DE" sz="2200" kern="1200" dirty="0"/>
        </a:p>
      </dsp:txBody>
      <dsp:txXfrm>
        <a:off x="112443" y="75937"/>
        <a:ext cx="2003937" cy="729021"/>
      </dsp:txXfrm>
    </dsp:sp>
    <dsp:sp modelId="{E9645B02-EB0C-4315-9E41-FEC93970011E}">
      <dsp:nvSpPr>
        <dsp:cNvPr id="0" name=""/>
        <dsp:cNvSpPr/>
      </dsp:nvSpPr>
      <dsp:spPr>
        <a:xfrm>
          <a:off x="1691520" y="113544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DA688-0FFD-4764-BDDD-190155A1521A}">
      <dsp:nvSpPr>
        <dsp:cNvPr id="0" name=""/>
        <dsp:cNvSpPr/>
      </dsp:nvSpPr>
      <dsp:spPr>
        <a:xfrm rot="5400000">
          <a:off x="1898792" y="1906734"/>
          <a:ext cx="685641" cy="3752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F7BB5-AC49-4F49-B900-B13165E0D32B}">
      <dsp:nvSpPr>
        <dsp:cNvPr id="0" name=""/>
        <dsp:cNvSpPr/>
      </dsp:nvSpPr>
      <dsp:spPr>
        <a:xfrm>
          <a:off x="1252832" y="944045"/>
          <a:ext cx="2082829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Design</a:t>
          </a:r>
          <a:endParaRPr lang="de-DE" sz="2200" kern="1200" dirty="0"/>
        </a:p>
      </dsp:txBody>
      <dsp:txXfrm>
        <a:off x="1292278" y="983491"/>
        <a:ext cx="2003937" cy="729021"/>
      </dsp:txXfrm>
    </dsp:sp>
    <dsp:sp modelId="{4A03AE89-38B4-4DFE-A1C8-20966D831010}">
      <dsp:nvSpPr>
        <dsp:cNvPr id="0" name=""/>
        <dsp:cNvSpPr/>
      </dsp:nvSpPr>
      <dsp:spPr>
        <a:xfrm>
          <a:off x="2871355" y="1021098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3E9FB-848B-48D6-B0D1-8AA3184C3794}">
      <dsp:nvSpPr>
        <dsp:cNvPr id="0" name=""/>
        <dsp:cNvSpPr/>
      </dsp:nvSpPr>
      <dsp:spPr>
        <a:xfrm rot="5400000">
          <a:off x="3078627" y="2814288"/>
          <a:ext cx="685641" cy="3752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BD9E5-2A6B-40B4-B295-E883A1AF69C4}">
      <dsp:nvSpPr>
        <dsp:cNvPr id="0" name=""/>
        <dsp:cNvSpPr/>
      </dsp:nvSpPr>
      <dsp:spPr>
        <a:xfrm>
          <a:off x="2432667" y="1851599"/>
          <a:ext cx="2082829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Implementation</a:t>
          </a:r>
          <a:endParaRPr lang="de-DE" sz="2200" kern="1200" dirty="0"/>
        </a:p>
      </dsp:txBody>
      <dsp:txXfrm>
        <a:off x="2472113" y="1891045"/>
        <a:ext cx="2003937" cy="729021"/>
      </dsp:txXfrm>
    </dsp:sp>
    <dsp:sp modelId="{F0D0D922-B8C1-4CEA-B635-9F0A9D9584FF}">
      <dsp:nvSpPr>
        <dsp:cNvPr id="0" name=""/>
        <dsp:cNvSpPr/>
      </dsp:nvSpPr>
      <dsp:spPr>
        <a:xfrm>
          <a:off x="4051190" y="1928652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8E41E-627F-4671-A4EA-D5C578440C99}">
      <dsp:nvSpPr>
        <dsp:cNvPr id="0" name=""/>
        <dsp:cNvSpPr/>
      </dsp:nvSpPr>
      <dsp:spPr>
        <a:xfrm rot="5400000">
          <a:off x="4258462" y="3721842"/>
          <a:ext cx="685641" cy="3752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DBD6B-F2FD-4E5D-B718-DEC01F5D7939}">
      <dsp:nvSpPr>
        <dsp:cNvPr id="0" name=""/>
        <dsp:cNvSpPr/>
      </dsp:nvSpPr>
      <dsp:spPr>
        <a:xfrm>
          <a:off x="3612502" y="2759153"/>
          <a:ext cx="2082829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Verification</a:t>
          </a:r>
          <a:endParaRPr lang="de-DE" sz="2200" kern="1200" dirty="0"/>
        </a:p>
      </dsp:txBody>
      <dsp:txXfrm>
        <a:off x="3651948" y="2798599"/>
        <a:ext cx="2003937" cy="729021"/>
      </dsp:txXfrm>
    </dsp:sp>
    <dsp:sp modelId="{627E068C-AB98-4635-9C6B-8C21A9E463E7}">
      <dsp:nvSpPr>
        <dsp:cNvPr id="0" name=""/>
        <dsp:cNvSpPr/>
      </dsp:nvSpPr>
      <dsp:spPr>
        <a:xfrm>
          <a:off x="5231025" y="2836206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809C4-19C0-4786-A448-7A98B50F8FFC}">
      <dsp:nvSpPr>
        <dsp:cNvPr id="0" name=""/>
        <dsp:cNvSpPr/>
      </dsp:nvSpPr>
      <dsp:spPr>
        <a:xfrm rot="5400000">
          <a:off x="5438297" y="4629396"/>
          <a:ext cx="685641" cy="3752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23CC0-4EB5-4515-8B0A-C2B1FB76D4B3}">
      <dsp:nvSpPr>
        <dsp:cNvPr id="0" name=""/>
        <dsp:cNvSpPr/>
      </dsp:nvSpPr>
      <dsp:spPr>
        <a:xfrm>
          <a:off x="4792337" y="3666707"/>
          <a:ext cx="2082829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Deployment</a:t>
          </a:r>
          <a:endParaRPr lang="de-DE" sz="2200" kern="1200" dirty="0"/>
        </a:p>
      </dsp:txBody>
      <dsp:txXfrm>
        <a:off x="4831783" y="3706153"/>
        <a:ext cx="2003937" cy="729021"/>
      </dsp:txXfrm>
    </dsp:sp>
    <dsp:sp modelId="{047674FF-87D7-4074-8942-163ED55D617A}">
      <dsp:nvSpPr>
        <dsp:cNvPr id="0" name=""/>
        <dsp:cNvSpPr/>
      </dsp:nvSpPr>
      <dsp:spPr>
        <a:xfrm>
          <a:off x="6410860" y="3743760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CEDB1-78F8-4727-886E-37E3A241F471}">
      <dsp:nvSpPr>
        <dsp:cNvPr id="0" name=""/>
        <dsp:cNvSpPr/>
      </dsp:nvSpPr>
      <dsp:spPr>
        <a:xfrm>
          <a:off x="5972173" y="4574261"/>
          <a:ext cx="2082829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Maintenance</a:t>
          </a:r>
          <a:endParaRPr lang="de-DE" sz="2200" kern="1200" dirty="0"/>
        </a:p>
      </dsp:txBody>
      <dsp:txXfrm>
        <a:off x="6011619" y="4613707"/>
        <a:ext cx="2003937" cy="729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89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7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13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13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39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03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4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38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27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16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85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3399-B118-44F8-9EBC-933A075F08FC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255E-2BE6-4616-B58A-CBF299DC3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61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889145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21276" y="6138333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Beginning</a:t>
            </a:r>
            <a:r>
              <a:rPr lang="de-DE" dirty="0" smtClean="0"/>
              <a:t> Software; p 270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2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014151" y="1334530"/>
            <a:ext cx="296562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84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 Löfler</dc:creator>
  <cp:lastModifiedBy>Mario Löfler</cp:lastModifiedBy>
  <cp:revision>6</cp:revision>
  <dcterms:created xsi:type="dcterms:W3CDTF">2016-01-29T21:32:26Z</dcterms:created>
  <dcterms:modified xsi:type="dcterms:W3CDTF">2016-01-29T23:38:33Z</dcterms:modified>
</cp:coreProperties>
</file>