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23"/>
  </p:handoutMasterIdLst>
  <p:sldIdLst>
    <p:sldId id="256" r:id="rId2"/>
    <p:sldId id="258" r:id="rId3"/>
    <p:sldId id="259" r:id="rId4"/>
    <p:sldId id="260" r:id="rId5"/>
    <p:sldId id="261" r:id="rId6"/>
    <p:sldId id="277" r:id="rId7"/>
    <p:sldId id="278" r:id="rId8"/>
    <p:sldId id="279" r:id="rId9"/>
    <p:sldId id="280" r:id="rId10"/>
    <p:sldId id="281" r:id="rId11"/>
    <p:sldId id="282" r:id="rId12"/>
    <p:sldId id="283" r:id="rId13"/>
    <p:sldId id="262" r:id="rId14"/>
    <p:sldId id="272" r:id="rId15"/>
    <p:sldId id="270" r:id="rId16"/>
    <p:sldId id="273" r:id="rId17"/>
    <p:sldId id="274" r:id="rId18"/>
    <p:sldId id="275" r:id="rId19"/>
    <p:sldId id="276" r:id="rId20"/>
    <p:sldId id="284" r:id="rId21"/>
    <p:sldId id="285" r:id="rId22"/>
  </p:sldIdLst>
  <p:sldSz cx="9144000" cy="6858000" type="screen4x3"/>
  <p:notesSz cx="6858000" cy="9280525"/>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97" d="100"/>
          <a:sy n="97" d="100"/>
        </p:scale>
        <p:origin x="-114"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2771" name="Rectangle 3"/>
          <p:cNvSpPr>
            <a:spLocks noGrp="1" noChangeArrowheads="1"/>
          </p:cNvSpPr>
          <p:nvPr>
            <p:ph type="dt" sz="quarter" idx="1"/>
          </p:nvPr>
        </p:nvSpPr>
        <p:spPr bwMode="auto">
          <a:xfrm>
            <a:off x="3884613" y="0"/>
            <a:ext cx="29718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ChangeArrowheads="1"/>
          </p:cNvSpPr>
          <p:nvPr>
            <p:ph type="ftr" sz="quarter" idx="2"/>
          </p:nvPr>
        </p:nvSpPr>
        <p:spPr bwMode="auto">
          <a:xfrm>
            <a:off x="0" y="8815388"/>
            <a:ext cx="29718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2773" name="Rectangle 5"/>
          <p:cNvSpPr>
            <a:spLocks noGrp="1" noChangeArrowheads="1"/>
          </p:cNvSpPr>
          <p:nvPr>
            <p:ph type="sldNum" sz="quarter" idx="3"/>
          </p:nvPr>
        </p:nvSpPr>
        <p:spPr bwMode="auto">
          <a:xfrm>
            <a:off x="3884613" y="8815388"/>
            <a:ext cx="29718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E7BE52B-C9C5-479C-BB16-E551ACAFBA4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085850" cy="6854825"/>
            <a:chOff x="0" y="0"/>
            <a:chExt cx="684" cy="4318"/>
          </a:xfrm>
        </p:grpSpPr>
        <p:sp>
          <p:nvSpPr>
            <p:cNvPr id="5" name="Rectangle 3"/>
            <p:cNvSpPr>
              <a:spLocks noChangeArrowheads="1"/>
            </p:cNvSpPr>
            <p:nvPr/>
          </p:nvSpPr>
          <p:spPr bwMode="auto">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defRPr/>
              </a:pPr>
              <a:endParaRPr lang="en-US"/>
            </a:p>
          </p:txBody>
        </p:sp>
        <p:grpSp>
          <p:nvGrpSpPr>
            <p:cNvPr id="6" name="Group 4"/>
            <p:cNvGrpSpPr>
              <a:grpSpLocks/>
            </p:cNvGrpSpPr>
            <p:nvPr/>
          </p:nvGrpSpPr>
          <p:grpSpPr bwMode="auto">
            <a:xfrm>
              <a:off x="48" y="103"/>
              <a:ext cx="96" cy="4126"/>
              <a:chOff x="48" y="103"/>
              <a:chExt cx="96" cy="4126"/>
            </a:xfrm>
          </p:grpSpPr>
          <p:sp>
            <p:nvSpPr>
              <p:cNvPr id="7" name="Rectangle 5"/>
              <p:cNvSpPr>
                <a:spLocks noChangeArrowheads="1"/>
              </p:cNvSpPr>
              <p:nvPr/>
            </p:nvSpPr>
            <p:spPr bwMode="auto">
              <a:xfrm>
                <a:off x="48" y="1105"/>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p:cNvSpPr>
                <a:spLocks noChangeArrowheads="1"/>
              </p:cNvSpPr>
              <p:nvPr/>
            </p:nvSpPr>
            <p:spPr bwMode="auto">
              <a:xfrm>
                <a:off x="48" y="1250"/>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 name="Rectangle 7"/>
              <p:cNvSpPr>
                <a:spLocks noChangeArrowheads="1"/>
              </p:cNvSpPr>
              <p:nvPr/>
            </p:nvSpPr>
            <p:spPr bwMode="auto">
              <a:xfrm>
                <a:off x="48" y="139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 name="Rectangle 8"/>
              <p:cNvSpPr>
                <a:spLocks noChangeArrowheads="1"/>
              </p:cNvSpPr>
              <p:nvPr/>
            </p:nvSpPr>
            <p:spPr bwMode="auto">
              <a:xfrm>
                <a:off x="48" y="1538"/>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 name="Rectangle 9"/>
              <p:cNvSpPr>
                <a:spLocks noChangeArrowheads="1"/>
              </p:cNvSpPr>
              <p:nvPr/>
            </p:nvSpPr>
            <p:spPr bwMode="auto">
              <a:xfrm>
                <a:off x="48" y="1683"/>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 name="Rectangle 10"/>
              <p:cNvSpPr>
                <a:spLocks noChangeArrowheads="1"/>
              </p:cNvSpPr>
              <p:nvPr/>
            </p:nvSpPr>
            <p:spPr bwMode="auto">
              <a:xfrm>
                <a:off x="48" y="1826"/>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 name="Rectangle 11"/>
              <p:cNvSpPr>
                <a:spLocks noChangeArrowheads="1"/>
              </p:cNvSpPr>
              <p:nvPr/>
            </p:nvSpPr>
            <p:spPr bwMode="auto">
              <a:xfrm>
                <a:off x="48" y="1971"/>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 name="Rectangle 12"/>
              <p:cNvSpPr>
                <a:spLocks noChangeArrowheads="1"/>
              </p:cNvSpPr>
              <p:nvPr/>
            </p:nvSpPr>
            <p:spPr bwMode="auto">
              <a:xfrm>
                <a:off x="48" y="2116"/>
                <a:ext cx="96" cy="94"/>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 name="Rectangle 13"/>
              <p:cNvSpPr>
                <a:spLocks noChangeArrowheads="1"/>
              </p:cNvSpPr>
              <p:nvPr/>
            </p:nvSpPr>
            <p:spPr bwMode="auto">
              <a:xfrm>
                <a:off x="48" y="2259"/>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 name="Rectangle 14"/>
              <p:cNvSpPr>
                <a:spLocks noChangeArrowheads="1"/>
              </p:cNvSpPr>
              <p:nvPr/>
            </p:nvSpPr>
            <p:spPr bwMode="auto">
              <a:xfrm>
                <a:off x="48" y="2404"/>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 name="Rectangle 15"/>
              <p:cNvSpPr>
                <a:spLocks noChangeArrowheads="1"/>
              </p:cNvSpPr>
              <p:nvPr/>
            </p:nvSpPr>
            <p:spPr bwMode="auto">
              <a:xfrm>
                <a:off x="48" y="2549"/>
                <a:ext cx="96" cy="94"/>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8" name="Rectangle 16"/>
              <p:cNvSpPr>
                <a:spLocks noChangeArrowheads="1"/>
              </p:cNvSpPr>
              <p:nvPr/>
            </p:nvSpPr>
            <p:spPr bwMode="auto">
              <a:xfrm>
                <a:off x="48" y="2691"/>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 name="Rectangle 17"/>
              <p:cNvSpPr>
                <a:spLocks noChangeArrowheads="1"/>
              </p:cNvSpPr>
              <p:nvPr/>
            </p:nvSpPr>
            <p:spPr bwMode="auto">
              <a:xfrm>
                <a:off x="48" y="2836"/>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 name="Rectangle 18"/>
              <p:cNvSpPr>
                <a:spLocks noChangeArrowheads="1"/>
              </p:cNvSpPr>
              <p:nvPr/>
            </p:nvSpPr>
            <p:spPr bwMode="auto">
              <a:xfrm>
                <a:off x="48" y="2979"/>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 name="Rectangle 19"/>
              <p:cNvSpPr>
                <a:spLocks noChangeArrowheads="1"/>
              </p:cNvSpPr>
              <p:nvPr/>
            </p:nvSpPr>
            <p:spPr bwMode="auto">
              <a:xfrm>
                <a:off x="48" y="3124"/>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 name="Rectangle 20"/>
              <p:cNvSpPr>
                <a:spLocks noChangeArrowheads="1"/>
              </p:cNvSpPr>
              <p:nvPr/>
            </p:nvSpPr>
            <p:spPr bwMode="auto">
              <a:xfrm>
                <a:off x="48" y="3269"/>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 name="Rectangle 21"/>
              <p:cNvSpPr>
                <a:spLocks noChangeArrowheads="1"/>
              </p:cNvSpPr>
              <p:nvPr/>
            </p:nvSpPr>
            <p:spPr bwMode="auto">
              <a:xfrm>
                <a:off x="48" y="3412"/>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4" name="Rectangle 22"/>
              <p:cNvSpPr>
                <a:spLocks noChangeArrowheads="1"/>
              </p:cNvSpPr>
              <p:nvPr/>
            </p:nvSpPr>
            <p:spPr bwMode="auto">
              <a:xfrm>
                <a:off x="48" y="3557"/>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5" name="Rectangle 23"/>
              <p:cNvSpPr>
                <a:spLocks noChangeArrowheads="1"/>
              </p:cNvSpPr>
              <p:nvPr/>
            </p:nvSpPr>
            <p:spPr bwMode="auto">
              <a:xfrm>
                <a:off x="48" y="3702"/>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 name="Rectangle 24"/>
              <p:cNvSpPr>
                <a:spLocks noChangeArrowheads="1"/>
              </p:cNvSpPr>
              <p:nvPr/>
            </p:nvSpPr>
            <p:spPr bwMode="auto">
              <a:xfrm>
                <a:off x="48" y="3845"/>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7" name="Rectangle 25"/>
              <p:cNvSpPr>
                <a:spLocks noChangeArrowheads="1"/>
              </p:cNvSpPr>
              <p:nvPr/>
            </p:nvSpPr>
            <p:spPr bwMode="auto">
              <a:xfrm>
                <a:off x="48" y="3990"/>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8" name="Rectangle 26"/>
              <p:cNvSpPr>
                <a:spLocks noChangeArrowheads="1"/>
              </p:cNvSpPr>
              <p:nvPr/>
            </p:nvSpPr>
            <p:spPr bwMode="auto">
              <a:xfrm>
                <a:off x="48" y="4134"/>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9" name="Rectangle 27"/>
              <p:cNvSpPr>
                <a:spLocks noChangeArrowheads="1"/>
              </p:cNvSpPr>
              <p:nvPr/>
            </p:nvSpPr>
            <p:spPr bwMode="auto">
              <a:xfrm>
                <a:off x="48" y="103"/>
                <a:ext cx="96" cy="94"/>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0" name="Rectangle 28"/>
              <p:cNvSpPr>
                <a:spLocks noChangeArrowheads="1"/>
              </p:cNvSpPr>
              <p:nvPr/>
            </p:nvSpPr>
            <p:spPr bwMode="auto">
              <a:xfrm>
                <a:off x="48" y="246"/>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 name="Rectangle 29"/>
              <p:cNvSpPr>
                <a:spLocks noChangeArrowheads="1"/>
              </p:cNvSpPr>
              <p:nvPr/>
            </p:nvSpPr>
            <p:spPr bwMode="auto">
              <a:xfrm>
                <a:off x="48" y="391"/>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2" name="Rectangle 30"/>
              <p:cNvSpPr>
                <a:spLocks noChangeArrowheads="1"/>
              </p:cNvSpPr>
              <p:nvPr/>
            </p:nvSpPr>
            <p:spPr bwMode="auto">
              <a:xfrm>
                <a:off x="48" y="535"/>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3" name="Rectangle 31"/>
              <p:cNvSpPr>
                <a:spLocks noChangeArrowheads="1"/>
              </p:cNvSpPr>
              <p:nvPr/>
            </p:nvSpPr>
            <p:spPr bwMode="auto">
              <a:xfrm>
                <a:off x="48" y="678"/>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4" name="Rectangle 32"/>
              <p:cNvSpPr>
                <a:spLocks noChangeArrowheads="1"/>
              </p:cNvSpPr>
              <p:nvPr/>
            </p:nvSpPr>
            <p:spPr bwMode="auto">
              <a:xfrm>
                <a:off x="48" y="82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5" name="Rectangle 33"/>
              <p:cNvSpPr>
                <a:spLocks noChangeArrowheads="1"/>
              </p:cNvSpPr>
              <p:nvPr/>
            </p:nvSpPr>
            <p:spPr bwMode="auto">
              <a:xfrm>
                <a:off x="48" y="968"/>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sp>
        <p:nvSpPr>
          <p:cNvPr id="31778" name="Rectangle 34"/>
          <p:cNvSpPr>
            <a:spLocks noGrp="1" noChangeArrowheads="1"/>
          </p:cNvSpPr>
          <p:nvPr>
            <p:ph type="ctrTitle" sz="quarter"/>
          </p:nvPr>
        </p:nvSpPr>
        <p:spPr>
          <a:xfrm>
            <a:off x="1143000" y="2286000"/>
            <a:ext cx="7772400" cy="1143000"/>
          </a:xfrm>
        </p:spPr>
        <p:txBody>
          <a:bodyPr/>
          <a:lstStyle>
            <a:lvl1pPr algn="ctr">
              <a:defRPr>
                <a:solidFill>
                  <a:srgbClr val="00FFFF"/>
                </a:solidFill>
              </a:defRPr>
            </a:lvl1pPr>
          </a:lstStyle>
          <a:p>
            <a:r>
              <a:rPr lang="en-US"/>
              <a:t>Click to edit Master title style</a:t>
            </a:r>
          </a:p>
        </p:txBody>
      </p:sp>
      <p:sp>
        <p:nvSpPr>
          <p:cNvPr id="31779" name="Rectangle 35"/>
          <p:cNvSpPr>
            <a:spLocks noGrp="1" noChangeArrowheads="1"/>
          </p:cNvSpPr>
          <p:nvPr>
            <p:ph type="subTitle" sz="quarter" idx="1"/>
          </p:nvPr>
        </p:nvSpPr>
        <p:spPr>
          <a:xfrm>
            <a:off x="1828800" y="3886200"/>
            <a:ext cx="6400800" cy="1752600"/>
          </a:xfrm>
        </p:spPr>
        <p:txBody>
          <a:bodyPr lIns="92075" tIns="46038" rIns="92075" bIns="46038"/>
          <a:lstStyle>
            <a:lvl1pPr marL="0" indent="0" algn="ctr">
              <a:buFont typeface="Wingdings" pitchFamily="2" charset="2"/>
              <a:buNone/>
              <a:defRPr>
                <a:solidFill>
                  <a:srgbClr val="FFFFFF"/>
                </a:solidFill>
              </a:defRPr>
            </a:lvl1pPr>
          </a:lstStyle>
          <a:p>
            <a:r>
              <a:rPr lang="en-US"/>
              <a:t>Click to edit Master subtitle style</a:t>
            </a:r>
          </a:p>
        </p:txBody>
      </p:sp>
      <p:sp>
        <p:nvSpPr>
          <p:cNvPr id="36" name="Rectangle 36"/>
          <p:cNvSpPr>
            <a:spLocks noGrp="1" noChangeArrowheads="1"/>
          </p:cNvSpPr>
          <p:nvPr>
            <p:ph type="dt" sz="quarter" idx="10"/>
          </p:nvPr>
        </p:nvSpPr>
        <p:spPr/>
        <p:txBody>
          <a:bodyPr/>
          <a:lstStyle>
            <a:lvl1pPr>
              <a:defRPr>
                <a:solidFill>
                  <a:srgbClr val="FFFFFF"/>
                </a:solidFill>
              </a:defRPr>
            </a:lvl1pPr>
          </a:lstStyle>
          <a:p>
            <a:pPr>
              <a:defRPr/>
            </a:pPr>
            <a:endParaRPr lang="en-US"/>
          </a:p>
        </p:txBody>
      </p:sp>
      <p:sp>
        <p:nvSpPr>
          <p:cNvPr id="37" name="Rectangle 37"/>
          <p:cNvSpPr>
            <a:spLocks noGrp="1" noChangeArrowheads="1"/>
          </p:cNvSpPr>
          <p:nvPr>
            <p:ph type="ftr" sz="quarter" idx="11"/>
          </p:nvPr>
        </p:nvSpPr>
        <p:spPr/>
        <p:txBody>
          <a:bodyPr/>
          <a:lstStyle>
            <a:lvl1pPr>
              <a:defRPr>
                <a:solidFill>
                  <a:srgbClr val="FFFFFF"/>
                </a:solidFill>
              </a:defRPr>
            </a:lvl1pPr>
          </a:lstStyle>
          <a:p>
            <a:pPr>
              <a:defRPr/>
            </a:pPr>
            <a:endParaRPr lang="en-US"/>
          </a:p>
        </p:txBody>
      </p:sp>
      <p:sp>
        <p:nvSpPr>
          <p:cNvPr id="38" name="Rectangle 38"/>
          <p:cNvSpPr>
            <a:spLocks noGrp="1" noChangeArrowheads="1"/>
          </p:cNvSpPr>
          <p:nvPr>
            <p:ph type="sldNum" sz="quarter" idx="12"/>
          </p:nvPr>
        </p:nvSpPr>
        <p:spPr/>
        <p:txBody>
          <a:bodyPr/>
          <a:lstStyle>
            <a:lvl1pPr>
              <a:defRPr>
                <a:solidFill>
                  <a:srgbClr val="FFFFFF"/>
                </a:solidFill>
              </a:defRPr>
            </a:lvl1pPr>
          </a:lstStyle>
          <a:p>
            <a:fld id="{E5B68882-5256-48DC-9341-06346107D277}" type="slidenum">
              <a:rPr lang="en-US" altLang="en-US"/>
              <a:pPr/>
              <a:t>‹#›</a:t>
            </a:fld>
            <a:endParaRPr lang="en-US" altLang="en-US"/>
          </a:p>
        </p:txBody>
      </p:sp>
    </p:spTree>
    <p:extLst>
      <p:ext uri="{BB962C8B-B14F-4D97-AF65-F5344CB8AC3E}">
        <p14:creationId xmlns:p14="http://schemas.microsoft.com/office/powerpoint/2010/main" val="195174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5"/>
          <p:cNvSpPr>
            <a:spLocks noGrp="1" noChangeArrowheads="1"/>
          </p:cNvSpPr>
          <p:nvPr>
            <p:ph type="dt" sz="half" idx="10"/>
          </p:nvPr>
        </p:nvSpPr>
        <p:spPr>
          <a:ln/>
        </p:spPr>
        <p:txBody>
          <a:bodyPr/>
          <a:lstStyle>
            <a:lvl1pPr>
              <a:defRPr/>
            </a:lvl1pPr>
          </a:lstStyle>
          <a:p>
            <a:pPr>
              <a:defRPr/>
            </a:pPr>
            <a:endParaRPr lang="en-US"/>
          </a:p>
        </p:txBody>
      </p:sp>
      <p:sp>
        <p:nvSpPr>
          <p:cNvPr id="5" name="Rectangle 36"/>
          <p:cNvSpPr>
            <a:spLocks noGrp="1" noChangeArrowheads="1"/>
          </p:cNvSpPr>
          <p:nvPr>
            <p:ph type="ftr" sz="quarter" idx="11"/>
          </p:nvPr>
        </p:nvSpPr>
        <p:spPr>
          <a:ln/>
        </p:spPr>
        <p:txBody>
          <a:bodyPr/>
          <a:lstStyle>
            <a:lvl1pPr>
              <a:defRPr/>
            </a:lvl1pPr>
          </a:lstStyle>
          <a:p>
            <a:pPr>
              <a:defRPr/>
            </a:pPr>
            <a:endParaRPr lang="en-US"/>
          </a:p>
        </p:txBody>
      </p:sp>
      <p:sp>
        <p:nvSpPr>
          <p:cNvPr id="6" name="Rectangle 37"/>
          <p:cNvSpPr>
            <a:spLocks noGrp="1" noChangeArrowheads="1"/>
          </p:cNvSpPr>
          <p:nvPr>
            <p:ph type="sldNum" sz="quarter" idx="12"/>
          </p:nvPr>
        </p:nvSpPr>
        <p:spPr>
          <a:ln/>
        </p:spPr>
        <p:txBody>
          <a:bodyPr/>
          <a:lstStyle>
            <a:lvl1pPr>
              <a:defRPr/>
            </a:lvl1pPr>
          </a:lstStyle>
          <a:p>
            <a:fld id="{FF752949-3AEE-459F-B48D-1CE72ABABCC3}" type="slidenum">
              <a:rPr lang="en-US" altLang="en-US"/>
              <a:pPr/>
              <a:t>‹#›</a:t>
            </a:fld>
            <a:endParaRPr lang="en-US" altLang="en-US"/>
          </a:p>
        </p:txBody>
      </p:sp>
    </p:spTree>
    <p:extLst>
      <p:ext uri="{BB962C8B-B14F-4D97-AF65-F5344CB8AC3E}">
        <p14:creationId xmlns:p14="http://schemas.microsoft.com/office/powerpoint/2010/main" val="207014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609600"/>
            <a:ext cx="1949450" cy="5451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609600"/>
            <a:ext cx="5697538" cy="5451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5"/>
          <p:cNvSpPr>
            <a:spLocks noGrp="1" noChangeArrowheads="1"/>
          </p:cNvSpPr>
          <p:nvPr>
            <p:ph type="dt" sz="half" idx="10"/>
          </p:nvPr>
        </p:nvSpPr>
        <p:spPr>
          <a:ln/>
        </p:spPr>
        <p:txBody>
          <a:bodyPr/>
          <a:lstStyle>
            <a:lvl1pPr>
              <a:defRPr/>
            </a:lvl1pPr>
          </a:lstStyle>
          <a:p>
            <a:pPr>
              <a:defRPr/>
            </a:pPr>
            <a:endParaRPr lang="en-US"/>
          </a:p>
        </p:txBody>
      </p:sp>
      <p:sp>
        <p:nvSpPr>
          <p:cNvPr id="5" name="Rectangle 36"/>
          <p:cNvSpPr>
            <a:spLocks noGrp="1" noChangeArrowheads="1"/>
          </p:cNvSpPr>
          <p:nvPr>
            <p:ph type="ftr" sz="quarter" idx="11"/>
          </p:nvPr>
        </p:nvSpPr>
        <p:spPr>
          <a:ln/>
        </p:spPr>
        <p:txBody>
          <a:bodyPr/>
          <a:lstStyle>
            <a:lvl1pPr>
              <a:defRPr/>
            </a:lvl1pPr>
          </a:lstStyle>
          <a:p>
            <a:pPr>
              <a:defRPr/>
            </a:pPr>
            <a:endParaRPr lang="en-US"/>
          </a:p>
        </p:txBody>
      </p:sp>
      <p:sp>
        <p:nvSpPr>
          <p:cNvPr id="6" name="Rectangle 37"/>
          <p:cNvSpPr>
            <a:spLocks noGrp="1" noChangeArrowheads="1"/>
          </p:cNvSpPr>
          <p:nvPr>
            <p:ph type="sldNum" sz="quarter" idx="12"/>
          </p:nvPr>
        </p:nvSpPr>
        <p:spPr>
          <a:ln/>
        </p:spPr>
        <p:txBody>
          <a:bodyPr/>
          <a:lstStyle>
            <a:lvl1pPr>
              <a:defRPr/>
            </a:lvl1pPr>
          </a:lstStyle>
          <a:p>
            <a:fld id="{707CEDF5-C538-4C7A-8EA1-A58039E73F19}" type="slidenum">
              <a:rPr lang="en-US" altLang="en-US"/>
              <a:pPr/>
              <a:t>‹#›</a:t>
            </a:fld>
            <a:endParaRPr lang="en-US" altLang="en-US"/>
          </a:p>
        </p:txBody>
      </p:sp>
    </p:spTree>
    <p:extLst>
      <p:ext uri="{BB962C8B-B14F-4D97-AF65-F5344CB8AC3E}">
        <p14:creationId xmlns:p14="http://schemas.microsoft.com/office/powerpoint/2010/main" val="6770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5"/>
          <p:cNvSpPr>
            <a:spLocks noGrp="1" noChangeArrowheads="1"/>
          </p:cNvSpPr>
          <p:nvPr>
            <p:ph type="dt" sz="half" idx="10"/>
          </p:nvPr>
        </p:nvSpPr>
        <p:spPr>
          <a:ln/>
        </p:spPr>
        <p:txBody>
          <a:bodyPr/>
          <a:lstStyle>
            <a:lvl1pPr>
              <a:defRPr/>
            </a:lvl1pPr>
          </a:lstStyle>
          <a:p>
            <a:pPr>
              <a:defRPr/>
            </a:pPr>
            <a:endParaRPr lang="en-US"/>
          </a:p>
        </p:txBody>
      </p:sp>
      <p:sp>
        <p:nvSpPr>
          <p:cNvPr id="5" name="Rectangle 36"/>
          <p:cNvSpPr>
            <a:spLocks noGrp="1" noChangeArrowheads="1"/>
          </p:cNvSpPr>
          <p:nvPr>
            <p:ph type="ftr" sz="quarter" idx="11"/>
          </p:nvPr>
        </p:nvSpPr>
        <p:spPr>
          <a:ln/>
        </p:spPr>
        <p:txBody>
          <a:bodyPr/>
          <a:lstStyle>
            <a:lvl1pPr>
              <a:defRPr/>
            </a:lvl1pPr>
          </a:lstStyle>
          <a:p>
            <a:pPr>
              <a:defRPr/>
            </a:pPr>
            <a:endParaRPr lang="en-US"/>
          </a:p>
        </p:txBody>
      </p:sp>
      <p:sp>
        <p:nvSpPr>
          <p:cNvPr id="6" name="Rectangle 37"/>
          <p:cNvSpPr>
            <a:spLocks noGrp="1" noChangeArrowheads="1"/>
          </p:cNvSpPr>
          <p:nvPr>
            <p:ph type="sldNum" sz="quarter" idx="12"/>
          </p:nvPr>
        </p:nvSpPr>
        <p:spPr>
          <a:ln/>
        </p:spPr>
        <p:txBody>
          <a:bodyPr/>
          <a:lstStyle>
            <a:lvl1pPr>
              <a:defRPr/>
            </a:lvl1pPr>
          </a:lstStyle>
          <a:p>
            <a:fld id="{7DCCB67D-E5FF-47B1-9DB5-D550CF0DDC15}" type="slidenum">
              <a:rPr lang="en-US" altLang="en-US"/>
              <a:pPr/>
              <a:t>‹#›</a:t>
            </a:fld>
            <a:endParaRPr lang="en-US" altLang="en-US"/>
          </a:p>
        </p:txBody>
      </p:sp>
    </p:spTree>
    <p:extLst>
      <p:ext uri="{BB962C8B-B14F-4D97-AF65-F5344CB8AC3E}">
        <p14:creationId xmlns:p14="http://schemas.microsoft.com/office/powerpoint/2010/main" val="290617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5"/>
          <p:cNvSpPr>
            <a:spLocks noGrp="1" noChangeArrowheads="1"/>
          </p:cNvSpPr>
          <p:nvPr>
            <p:ph type="dt" sz="half" idx="10"/>
          </p:nvPr>
        </p:nvSpPr>
        <p:spPr>
          <a:ln/>
        </p:spPr>
        <p:txBody>
          <a:bodyPr/>
          <a:lstStyle>
            <a:lvl1pPr>
              <a:defRPr/>
            </a:lvl1pPr>
          </a:lstStyle>
          <a:p>
            <a:pPr>
              <a:defRPr/>
            </a:pPr>
            <a:endParaRPr lang="en-US"/>
          </a:p>
        </p:txBody>
      </p:sp>
      <p:sp>
        <p:nvSpPr>
          <p:cNvPr id="5" name="Rectangle 36"/>
          <p:cNvSpPr>
            <a:spLocks noGrp="1" noChangeArrowheads="1"/>
          </p:cNvSpPr>
          <p:nvPr>
            <p:ph type="ftr" sz="quarter" idx="11"/>
          </p:nvPr>
        </p:nvSpPr>
        <p:spPr>
          <a:ln/>
        </p:spPr>
        <p:txBody>
          <a:bodyPr/>
          <a:lstStyle>
            <a:lvl1pPr>
              <a:defRPr/>
            </a:lvl1pPr>
          </a:lstStyle>
          <a:p>
            <a:pPr>
              <a:defRPr/>
            </a:pPr>
            <a:endParaRPr lang="en-US"/>
          </a:p>
        </p:txBody>
      </p:sp>
      <p:sp>
        <p:nvSpPr>
          <p:cNvPr id="6" name="Rectangle 37"/>
          <p:cNvSpPr>
            <a:spLocks noGrp="1" noChangeArrowheads="1"/>
          </p:cNvSpPr>
          <p:nvPr>
            <p:ph type="sldNum" sz="quarter" idx="12"/>
          </p:nvPr>
        </p:nvSpPr>
        <p:spPr>
          <a:ln/>
        </p:spPr>
        <p:txBody>
          <a:bodyPr/>
          <a:lstStyle>
            <a:lvl1pPr>
              <a:defRPr/>
            </a:lvl1pPr>
          </a:lstStyle>
          <a:p>
            <a:fld id="{641560FD-FB46-47B8-874A-A2B8B93D456E}" type="slidenum">
              <a:rPr lang="en-US" altLang="en-US"/>
              <a:pPr/>
              <a:t>‹#›</a:t>
            </a:fld>
            <a:endParaRPr lang="en-US" altLang="en-US"/>
          </a:p>
        </p:txBody>
      </p:sp>
    </p:spTree>
    <p:extLst>
      <p:ext uri="{BB962C8B-B14F-4D97-AF65-F5344CB8AC3E}">
        <p14:creationId xmlns:p14="http://schemas.microsoft.com/office/powerpoint/2010/main" val="66202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69988" y="194627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32388" y="194627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5"/>
          <p:cNvSpPr>
            <a:spLocks noGrp="1" noChangeArrowheads="1"/>
          </p:cNvSpPr>
          <p:nvPr>
            <p:ph type="dt" sz="half" idx="10"/>
          </p:nvPr>
        </p:nvSpPr>
        <p:spPr>
          <a:ln/>
        </p:spPr>
        <p:txBody>
          <a:bodyPr/>
          <a:lstStyle>
            <a:lvl1pPr>
              <a:defRPr/>
            </a:lvl1pPr>
          </a:lstStyle>
          <a:p>
            <a:pPr>
              <a:defRPr/>
            </a:pPr>
            <a:endParaRPr lang="en-US"/>
          </a:p>
        </p:txBody>
      </p:sp>
      <p:sp>
        <p:nvSpPr>
          <p:cNvPr id="6" name="Rectangle 36"/>
          <p:cNvSpPr>
            <a:spLocks noGrp="1" noChangeArrowheads="1"/>
          </p:cNvSpPr>
          <p:nvPr>
            <p:ph type="ftr" sz="quarter" idx="11"/>
          </p:nvPr>
        </p:nvSpPr>
        <p:spPr>
          <a:ln/>
        </p:spPr>
        <p:txBody>
          <a:bodyPr/>
          <a:lstStyle>
            <a:lvl1pPr>
              <a:defRPr/>
            </a:lvl1pPr>
          </a:lstStyle>
          <a:p>
            <a:pPr>
              <a:defRPr/>
            </a:pPr>
            <a:endParaRPr lang="en-US"/>
          </a:p>
        </p:txBody>
      </p:sp>
      <p:sp>
        <p:nvSpPr>
          <p:cNvPr id="7" name="Rectangle 37"/>
          <p:cNvSpPr>
            <a:spLocks noGrp="1" noChangeArrowheads="1"/>
          </p:cNvSpPr>
          <p:nvPr>
            <p:ph type="sldNum" sz="quarter" idx="12"/>
          </p:nvPr>
        </p:nvSpPr>
        <p:spPr>
          <a:ln/>
        </p:spPr>
        <p:txBody>
          <a:bodyPr/>
          <a:lstStyle>
            <a:lvl1pPr>
              <a:defRPr/>
            </a:lvl1pPr>
          </a:lstStyle>
          <a:p>
            <a:fld id="{FD080C5E-B9AA-49D2-9B6C-217D3B180CCC}" type="slidenum">
              <a:rPr lang="en-US" altLang="en-US"/>
              <a:pPr/>
              <a:t>‹#›</a:t>
            </a:fld>
            <a:endParaRPr lang="en-US" altLang="en-US"/>
          </a:p>
        </p:txBody>
      </p:sp>
    </p:spTree>
    <p:extLst>
      <p:ext uri="{BB962C8B-B14F-4D97-AF65-F5344CB8AC3E}">
        <p14:creationId xmlns:p14="http://schemas.microsoft.com/office/powerpoint/2010/main" val="361913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5"/>
          <p:cNvSpPr>
            <a:spLocks noGrp="1" noChangeArrowheads="1"/>
          </p:cNvSpPr>
          <p:nvPr>
            <p:ph type="dt" sz="half" idx="10"/>
          </p:nvPr>
        </p:nvSpPr>
        <p:spPr>
          <a:ln/>
        </p:spPr>
        <p:txBody>
          <a:bodyPr/>
          <a:lstStyle>
            <a:lvl1pPr>
              <a:defRPr/>
            </a:lvl1pPr>
          </a:lstStyle>
          <a:p>
            <a:pPr>
              <a:defRPr/>
            </a:pPr>
            <a:endParaRPr lang="en-US"/>
          </a:p>
        </p:txBody>
      </p:sp>
      <p:sp>
        <p:nvSpPr>
          <p:cNvPr id="8" name="Rectangle 36"/>
          <p:cNvSpPr>
            <a:spLocks noGrp="1" noChangeArrowheads="1"/>
          </p:cNvSpPr>
          <p:nvPr>
            <p:ph type="ftr" sz="quarter" idx="11"/>
          </p:nvPr>
        </p:nvSpPr>
        <p:spPr>
          <a:ln/>
        </p:spPr>
        <p:txBody>
          <a:bodyPr/>
          <a:lstStyle>
            <a:lvl1pPr>
              <a:defRPr/>
            </a:lvl1pPr>
          </a:lstStyle>
          <a:p>
            <a:pPr>
              <a:defRPr/>
            </a:pPr>
            <a:endParaRPr lang="en-US"/>
          </a:p>
        </p:txBody>
      </p:sp>
      <p:sp>
        <p:nvSpPr>
          <p:cNvPr id="9" name="Rectangle 37"/>
          <p:cNvSpPr>
            <a:spLocks noGrp="1" noChangeArrowheads="1"/>
          </p:cNvSpPr>
          <p:nvPr>
            <p:ph type="sldNum" sz="quarter" idx="12"/>
          </p:nvPr>
        </p:nvSpPr>
        <p:spPr>
          <a:ln/>
        </p:spPr>
        <p:txBody>
          <a:bodyPr/>
          <a:lstStyle>
            <a:lvl1pPr>
              <a:defRPr/>
            </a:lvl1pPr>
          </a:lstStyle>
          <a:p>
            <a:fld id="{EA5EA2BB-3919-4F7E-9D87-C32E856F8C79}" type="slidenum">
              <a:rPr lang="en-US" altLang="en-US"/>
              <a:pPr/>
              <a:t>‹#›</a:t>
            </a:fld>
            <a:endParaRPr lang="en-US" altLang="en-US"/>
          </a:p>
        </p:txBody>
      </p:sp>
    </p:spTree>
    <p:extLst>
      <p:ext uri="{BB962C8B-B14F-4D97-AF65-F5344CB8AC3E}">
        <p14:creationId xmlns:p14="http://schemas.microsoft.com/office/powerpoint/2010/main" val="255752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5"/>
          <p:cNvSpPr>
            <a:spLocks noGrp="1" noChangeArrowheads="1"/>
          </p:cNvSpPr>
          <p:nvPr>
            <p:ph type="dt" sz="half" idx="10"/>
          </p:nvPr>
        </p:nvSpPr>
        <p:spPr>
          <a:ln/>
        </p:spPr>
        <p:txBody>
          <a:bodyPr/>
          <a:lstStyle>
            <a:lvl1pPr>
              <a:defRPr/>
            </a:lvl1pPr>
          </a:lstStyle>
          <a:p>
            <a:pPr>
              <a:defRPr/>
            </a:pPr>
            <a:endParaRPr lang="en-US"/>
          </a:p>
        </p:txBody>
      </p:sp>
      <p:sp>
        <p:nvSpPr>
          <p:cNvPr id="4" name="Rectangle 36"/>
          <p:cNvSpPr>
            <a:spLocks noGrp="1" noChangeArrowheads="1"/>
          </p:cNvSpPr>
          <p:nvPr>
            <p:ph type="ftr" sz="quarter" idx="11"/>
          </p:nvPr>
        </p:nvSpPr>
        <p:spPr>
          <a:ln/>
        </p:spPr>
        <p:txBody>
          <a:bodyPr/>
          <a:lstStyle>
            <a:lvl1pPr>
              <a:defRPr/>
            </a:lvl1pPr>
          </a:lstStyle>
          <a:p>
            <a:pPr>
              <a:defRPr/>
            </a:pPr>
            <a:endParaRPr lang="en-US"/>
          </a:p>
        </p:txBody>
      </p:sp>
      <p:sp>
        <p:nvSpPr>
          <p:cNvPr id="5" name="Rectangle 37"/>
          <p:cNvSpPr>
            <a:spLocks noGrp="1" noChangeArrowheads="1"/>
          </p:cNvSpPr>
          <p:nvPr>
            <p:ph type="sldNum" sz="quarter" idx="12"/>
          </p:nvPr>
        </p:nvSpPr>
        <p:spPr>
          <a:ln/>
        </p:spPr>
        <p:txBody>
          <a:bodyPr/>
          <a:lstStyle>
            <a:lvl1pPr>
              <a:defRPr/>
            </a:lvl1pPr>
          </a:lstStyle>
          <a:p>
            <a:fld id="{EE4DAF87-8EC7-40C8-82A5-093D97A9B45D}" type="slidenum">
              <a:rPr lang="en-US" altLang="en-US"/>
              <a:pPr/>
              <a:t>‹#›</a:t>
            </a:fld>
            <a:endParaRPr lang="en-US" altLang="en-US"/>
          </a:p>
        </p:txBody>
      </p:sp>
    </p:spTree>
    <p:extLst>
      <p:ext uri="{BB962C8B-B14F-4D97-AF65-F5344CB8AC3E}">
        <p14:creationId xmlns:p14="http://schemas.microsoft.com/office/powerpoint/2010/main" val="229547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5"/>
          <p:cNvSpPr>
            <a:spLocks noGrp="1" noChangeArrowheads="1"/>
          </p:cNvSpPr>
          <p:nvPr>
            <p:ph type="dt" sz="half" idx="10"/>
          </p:nvPr>
        </p:nvSpPr>
        <p:spPr>
          <a:ln/>
        </p:spPr>
        <p:txBody>
          <a:bodyPr/>
          <a:lstStyle>
            <a:lvl1pPr>
              <a:defRPr/>
            </a:lvl1pPr>
          </a:lstStyle>
          <a:p>
            <a:pPr>
              <a:defRPr/>
            </a:pPr>
            <a:endParaRPr lang="en-US"/>
          </a:p>
        </p:txBody>
      </p:sp>
      <p:sp>
        <p:nvSpPr>
          <p:cNvPr id="3" name="Rectangle 36"/>
          <p:cNvSpPr>
            <a:spLocks noGrp="1" noChangeArrowheads="1"/>
          </p:cNvSpPr>
          <p:nvPr>
            <p:ph type="ftr" sz="quarter" idx="11"/>
          </p:nvPr>
        </p:nvSpPr>
        <p:spPr>
          <a:ln/>
        </p:spPr>
        <p:txBody>
          <a:bodyPr/>
          <a:lstStyle>
            <a:lvl1pPr>
              <a:defRPr/>
            </a:lvl1pPr>
          </a:lstStyle>
          <a:p>
            <a:pPr>
              <a:defRPr/>
            </a:pPr>
            <a:endParaRPr lang="en-US"/>
          </a:p>
        </p:txBody>
      </p:sp>
      <p:sp>
        <p:nvSpPr>
          <p:cNvPr id="4" name="Rectangle 37"/>
          <p:cNvSpPr>
            <a:spLocks noGrp="1" noChangeArrowheads="1"/>
          </p:cNvSpPr>
          <p:nvPr>
            <p:ph type="sldNum" sz="quarter" idx="12"/>
          </p:nvPr>
        </p:nvSpPr>
        <p:spPr>
          <a:ln/>
        </p:spPr>
        <p:txBody>
          <a:bodyPr/>
          <a:lstStyle>
            <a:lvl1pPr>
              <a:defRPr/>
            </a:lvl1pPr>
          </a:lstStyle>
          <a:p>
            <a:fld id="{A70C3970-4FD6-4E0C-A7B3-C56FFF5E30B6}" type="slidenum">
              <a:rPr lang="en-US" altLang="en-US"/>
              <a:pPr/>
              <a:t>‹#›</a:t>
            </a:fld>
            <a:endParaRPr lang="en-US" altLang="en-US"/>
          </a:p>
        </p:txBody>
      </p:sp>
    </p:spTree>
    <p:extLst>
      <p:ext uri="{BB962C8B-B14F-4D97-AF65-F5344CB8AC3E}">
        <p14:creationId xmlns:p14="http://schemas.microsoft.com/office/powerpoint/2010/main" val="2850431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5"/>
          <p:cNvSpPr>
            <a:spLocks noGrp="1" noChangeArrowheads="1"/>
          </p:cNvSpPr>
          <p:nvPr>
            <p:ph type="dt" sz="half" idx="10"/>
          </p:nvPr>
        </p:nvSpPr>
        <p:spPr>
          <a:ln/>
        </p:spPr>
        <p:txBody>
          <a:bodyPr/>
          <a:lstStyle>
            <a:lvl1pPr>
              <a:defRPr/>
            </a:lvl1pPr>
          </a:lstStyle>
          <a:p>
            <a:pPr>
              <a:defRPr/>
            </a:pPr>
            <a:endParaRPr lang="en-US"/>
          </a:p>
        </p:txBody>
      </p:sp>
      <p:sp>
        <p:nvSpPr>
          <p:cNvPr id="6" name="Rectangle 36"/>
          <p:cNvSpPr>
            <a:spLocks noGrp="1" noChangeArrowheads="1"/>
          </p:cNvSpPr>
          <p:nvPr>
            <p:ph type="ftr" sz="quarter" idx="11"/>
          </p:nvPr>
        </p:nvSpPr>
        <p:spPr>
          <a:ln/>
        </p:spPr>
        <p:txBody>
          <a:bodyPr/>
          <a:lstStyle>
            <a:lvl1pPr>
              <a:defRPr/>
            </a:lvl1pPr>
          </a:lstStyle>
          <a:p>
            <a:pPr>
              <a:defRPr/>
            </a:pPr>
            <a:endParaRPr lang="en-US"/>
          </a:p>
        </p:txBody>
      </p:sp>
      <p:sp>
        <p:nvSpPr>
          <p:cNvPr id="7" name="Rectangle 37"/>
          <p:cNvSpPr>
            <a:spLocks noGrp="1" noChangeArrowheads="1"/>
          </p:cNvSpPr>
          <p:nvPr>
            <p:ph type="sldNum" sz="quarter" idx="12"/>
          </p:nvPr>
        </p:nvSpPr>
        <p:spPr>
          <a:ln/>
        </p:spPr>
        <p:txBody>
          <a:bodyPr/>
          <a:lstStyle>
            <a:lvl1pPr>
              <a:defRPr/>
            </a:lvl1pPr>
          </a:lstStyle>
          <a:p>
            <a:fld id="{ED6D7411-EFA0-4937-A8A9-5AEB18033311}" type="slidenum">
              <a:rPr lang="en-US" altLang="en-US"/>
              <a:pPr/>
              <a:t>‹#›</a:t>
            </a:fld>
            <a:endParaRPr lang="en-US" altLang="en-US"/>
          </a:p>
        </p:txBody>
      </p:sp>
    </p:spTree>
    <p:extLst>
      <p:ext uri="{BB962C8B-B14F-4D97-AF65-F5344CB8AC3E}">
        <p14:creationId xmlns:p14="http://schemas.microsoft.com/office/powerpoint/2010/main" val="387283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5"/>
          <p:cNvSpPr>
            <a:spLocks noGrp="1" noChangeArrowheads="1"/>
          </p:cNvSpPr>
          <p:nvPr>
            <p:ph type="dt" sz="half" idx="10"/>
          </p:nvPr>
        </p:nvSpPr>
        <p:spPr>
          <a:ln/>
        </p:spPr>
        <p:txBody>
          <a:bodyPr/>
          <a:lstStyle>
            <a:lvl1pPr>
              <a:defRPr/>
            </a:lvl1pPr>
          </a:lstStyle>
          <a:p>
            <a:pPr>
              <a:defRPr/>
            </a:pPr>
            <a:endParaRPr lang="en-US"/>
          </a:p>
        </p:txBody>
      </p:sp>
      <p:sp>
        <p:nvSpPr>
          <p:cNvPr id="6" name="Rectangle 36"/>
          <p:cNvSpPr>
            <a:spLocks noGrp="1" noChangeArrowheads="1"/>
          </p:cNvSpPr>
          <p:nvPr>
            <p:ph type="ftr" sz="quarter" idx="11"/>
          </p:nvPr>
        </p:nvSpPr>
        <p:spPr>
          <a:ln/>
        </p:spPr>
        <p:txBody>
          <a:bodyPr/>
          <a:lstStyle>
            <a:lvl1pPr>
              <a:defRPr/>
            </a:lvl1pPr>
          </a:lstStyle>
          <a:p>
            <a:pPr>
              <a:defRPr/>
            </a:pPr>
            <a:endParaRPr lang="en-US"/>
          </a:p>
        </p:txBody>
      </p:sp>
      <p:sp>
        <p:nvSpPr>
          <p:cNvPr id="7" name="Rectangle 37"/>
          <p:cNvSpPr>
            <a:spLocks noGrp="1" noChangeArrowheads="1"/>
          </p:cNvSpPr>
          <p:nvPr>
            <p:ph type="sldNum" sz="quarter" idx="12"/>
          </p:nvPr>
        </p:nvSpPr>
        <p:spPr>
          <a:ln/>
        </p:spPr>
        <p:txBody>
          <a:bodyPr/>
          <a:lstStyle>
            <a:lvl1pPr>
              <a:defRPr/>
            </a:lvl1pPr>
          </a:lstStyle>
          <a:p>
            <a:fld id="{6B451B47-6FFF-4A92-B6A3-9F857D82271A}" type="slidenum">
              <a:rPr lang="en-US" altLang="en-US"/>
              <a:pPr/>
              <a:t>‹#›</a:t>
            </a:fld>
            <a:endParaRPr lang="en-US" altLang="en-US"/>
          </a:p>
        </p:txBody>
      </p:sp>
    </p:spTree>
    <p:extLst>
      <p:ext uri="{BB962C8B-B14F-4D97-AF65-F5344CB8AC3E}">
        <p14:creationId xmlns:p14="http://schemas.microsoft.com/office/powerpoint/2010/main" val="271457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085850" cy="6854825"/>
            <a:chOff x="0" y="0"/>
            <a:chExt cx="684" cy="4318"/>
          </a:xfrm>
        </p:grpSpPr>
        <p:sp>
          <p:nvSpPr>
            <p:cNvPr id="30723" name="Rectangle 3"/>
            <p:cNvSpPr>
              <a:spLocks noChangeArrowheads="1"/>
            </p:cNvSpPr>
            <p:nvPr/>
          </p:nvSpPr>
          <p:spPr bwMode="auto">
            <a:xfrm>
              <a:off x="0" y="0"/>
              <a:ext cx="684" cy="4318"/>
            </a:xfrm>
            <a:prstGeom prst="rect">
              <a:avLst/>
            </a:prstGeom>
            <a:gradFill rotWithShape="0">
              <a:gsLst>
                <a:gs pos="0">
                  <a:schemeClr val="bg1"/>
                </a:gs>
                <a:gs pos="50000">
                  <a:schemeClr val="bg2"/>
                </a:gs>
                <a:gs pos="100000">
                  <a:schemeClr val="bg1"/>
                </a:gs>
              </a:gsLst>
              <a:lin ang="5400000" scaled="1"/>
            </a:gradFill>
            <a:ln w="9525">
              <a:noFill/>
              <a:miter lim="800000"/>
              <a:headEnd/>
              <a:tailEnd/>
            </a:ln>
            <a:effectLst/>
          </p:spPr>
          <p:txBody>
            <a:bodyPr wrap="none" anchor="ctr"/>
            <a:lstStyle/>
            <a:p>
              <a:pPr>
                <a:defRPr/>
              </a:pPr>
              <a:endParaRPr lang="en-US"/>
            </a:p>
          </p:txBody>
        </p:sp>
        <p:grpSp>
          <p:nvGrpSpPr>
            <p:cNvPr id="1033" name="Group 4"/>
            <p:cNvGrpSpPr>
              <a:grpSpLocks/>
            </p:cNvGrpSpPr>
            <p:nvPr/>
          </p:nvGrpSpPr>
          <p:grpSpPr bwMode="auto">
            <a:xfrm>
              <a:off x="48" y="102"/>
              <a:ext cx="96" cy="4128"/>
              <a:chOff x="48" y="102"/>
              <a:chExt cx="96" cy="4128"/>
            </a:xfrm>
          </p:grpSpPr>
          <p:sp>
            <p:nvSpPr>
              <p:cNvPr id="1034" name="Rectangle 5"/>
              <p:cNvSpPr>
                <a:spLocks noChangeArrowheads="1"/>
              </p:cNvSpPr>
              <p:nvPr/>
            </p:nvSpPr>
            <p:spPr bwMode="auto">
              <a:xfrm>
                <a:off x="48" y="1105"/>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35" name="Rectangle 6"/>
              <p:cNvSpPr>
                <a:spLocks noChangeArrowheads="1"/>
              </p:cNvSpPr>
              <p:nvPr/>
            </p:nvSpPr>
            <p:spPr bwMode="auto">
              <a:xfrm>
                <a:off x="48" y="1250"/>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36" name="Rectangle 7"/>
              <p:cNvSpPr>
                <a:spLocks noChangeArrowheads="1"/>
              </p:cNvSpPr>
              <p:nvPr/>
            </p:nvSpPr>
            <p:spPr bwMode="auto">
              <a:xfrm>
                <a:off x="48" y="139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37" name="Rectangle 8"/>
              <p:cNvSpPr>
                <a:spLocks noChangeArrowheads="1"/>
              </p:cNvSpPr>
              <p:nvPr/>
            </p:nvSpPr>
            <p:spPr bwMode="auto">
              <a:xfrm>
                <a:off x="48" y="1538"/>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38" name="Rectangle 9"/>
              <p:cNvSpPr>
                <a:spLocks noChangeArrowheads="1"/>
              </p:cNvSpPr>
              <p:nvPr/>
            </p:nvSpPr>
            <p:spPr bwMode="auto">
              <a:xfrm>
                <a:off x="48" y="1683"/>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39" name="Rectangle 10"/>
              <p:cNvSpPr>
                <a:spLocks noChangeArrowheads="1"/>
              </p:cNvSpPr>
              <p:nvPr/>
            </p:nvSpPr>
            <p:spPr bwMode="auto">
              <a:xfrm>
                <a:off x="48" y="1826"/>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0" name="Rectangle 11"/>
              <p:cNvSpPr>
                <a:spLocks noChangeArrowheads="1"/>
              </p:cNvSpPr>
              <p:nvPr/>
            </p:nvSpPr>
            <p:spPr bwMode="auto">
              <a:xfrm>
                <a:off x="48" y="1971"/>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1" name="Rectangle 12"/>
              <p:cNvSpPr>
                <a:spLocks noChangeArrowheads="1"/>
              </p:cNvSpPr>
              <p:nvPr/>
            </p:nvSpPr>
            <p:spPr bwMode="auto">
              <a:xfrm>
                <a:off x="48" y="2115"/>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2" name="Rectangle 13"/>
              <p:cNvSpPr>
                <a:spLocks noChangeArrowheads="1"/>
              </p:cNvSpPr>
              <p:nvPr/>
            </p:nvSpPr>
            <p:spPr bwMode="auto">
              <a:xfrm>
                <a:off x="48" y="2259"/>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3" name="Rectangle 14"/>
              <p:cNvSpPr>
                <a:spLocks noChangeArrowheads="1"/>
              </p:cNvSpPr>
              <p:nvPr/>
            </p:nvSpPr>
            <p:spPr bwMode="auto">
              <a:xfrm>
                <a:off x="48" y="240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4" name="Rectangle 15"/>
              <p:cNvSpPr>
                <a:spLocks noChangeArrowheads="1"/>
              </p:cNvSpPr>
              <p:nvPr/>
            </p:nvSpPr>
            <p:spPr bwMode="auto">
              <a:xfrm>
                <a:off x="48" y="2548"/>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5" name="Rectangle 16"/>
              <p:cNvSpPr>
                <a:spLocks noChangeArrowheads="1"/>
              </p:cNvSpPr>
              <p:nvPr/>
            </p:nvSpPr>
            <p:spPr bwMode="auto">
              <a:xfrm>
                <a:off x="48" y="2692"/>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6" name="Rectangle 17"/>
              <p:cNvSpPr>
                <a:spLocks noChangeArrowheads="1"/>
              </p:cNvSpPr>
              <p:nvPr/>
            </p:nvSpPr>
            <p:spPr bwMode="auto">
              <a:xfrm>
                <a:off x="48" y="2836"/>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7" name="Rectangle 18"/>
              <p:cNvSpPr>
                <a:spLocks noChangeArrowheads="1"/>
              </p:cNvSpPr>
              <p:nvPr/>
            </p:nvSpPr>
            <p:spPr bwMode="auto">
              <a:xfrm>
                <a:off x="48" y="2980"/>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8" name="Rectangle 19"/>
              <p:cNvSpPr>
                <a:spLocks noChangeArrowheads="1"/>
              </p:cNvSpPr>
              <p:nvPr/>
            </p:nvSpPr>
            <p:spPr bwMode="auto">
              <a:xfrm>
                <a:off x="48" y="3124"/>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49" name="Rectangle 20"/>
              <p:cNvSpPr>
                <a:spLocks noChangeArrowheads="1"/>
              </p:cNvSpPr>
              <p:nvPr/>
            </p:nvSpPr>
            <p:spPr bwMode="auto">
              <a:xfrm>
                <a:off x="48" y="3269"/>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0" name="Rectangle 21"/>
              <p:cNvSpPr>
                <a:spLocks noChangeArrowheads="1"/>
              </p:cNvSpPr>
              <p:nvPr/>
            </p:nvSpPr>
            <p:spPr bwMode="auto">
              <a:xfrm>
                <a:off x="48" y="3412"/>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1" name="Rectangle 22"/>
              <p:cNvSpPr>
                <a:spLocks noChangeArrowheads="1"/>
              </p:cNvSpPr>
              <p:nvPr/>
            </p:nvSpPr>
            <p:spPr bwMode="auto">
              <a:xfrm>
                <a:off x="48" y="3557"/>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2" name="Rectangle 23"/>
              <p:cNvSpPr>
                <a:spLocks noChangeArrowheads="1"/>
              </p:cNvSpPr>
              <p:nvPr/>
            </p:nvSpPr>
            <p:spPr bwMode="auto">
              <a:xfrm>
                <a:off x="48" y="3702"/>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3" name="Rectangle 24"/>
              <p:cNvSpPr>
                <a:spLocks noChangeArrowheads="1"/>
              </p:cNvSpPr>
              <p:nvPr/>
            </p:nvSpPr>
            <p:spPr bwMode="auto">
              <a:xfrm>
                <a:off x="48" y="3845"/>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4" name="Rectangle 25"/>
              <p:cNvSpPr>
                <a:spLocks noChangeArrowheads="1"/>
              </p:cNvSpPr>
              <p:nvPr/>
            </p:nvSpPr>
            <p:spPr bwMode="auto">
              <a:xfrm>
                <a:off x="48" y="3990"/>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5" name="Rectangle 26"/>
              <p:cNvSpPr>
                <a:spLocks noChangeArrowheads="1"/>
              </p:cNvSpPr>
              <p:nvPr/>
            </p:nvSpPr>
            <p:spPr bwMode="auto">
              <a:xfrm>
                <a:off x="48" y="413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6" name="Rectangle 27"/>
              <p:cNvSpPr>
                <a:spLocks noChangeArrowheads="1"/>
              </p:cNvSpPr>
              <p:nvPr/>
            </p:nvSpPr>
            <p:spPr bwMode="auto">
              <a:xfrm>
                <a:off x="48" y="102"/>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7" name="Rectangle 28"/>
              <p:cNvSpPr>
                <a:spLocks noChangeArrowheads="1"/>
              </p:cNvSpPr>
              <p:nvPr/>
            </p:nvSpPr>
            <p:spPr bwMode="auto">
              <a:xfrm>
                <a:off x="48" y="246"/>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8" name="Rectangle 29"/>
              <p:cNvSpPr>
                <a:spLocks noChangeArrowheads="1"/>
              </p:cNvSpPr>
              <p:nvPr/>
            </p:nvSpPr>
            <p:spPr bwMode="auto">
              <a:xfrm>
                <a:off x="48" y="391"/>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59" name="Rectangle 30"/>
              <p:cNvSpPr>
                <a:spLocks noChangeArrowheads="1"/>
              </p:cNvSpPr>
              <p:nvPr/>
            </p:nvSpPr>
            <p:spPr bwMode="auto">
              <a:xfrm>
                <a:off x="48" y="535"/>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60" name="Rectangle 31"/>
              <p:cNvSpPr>
                <a:spLocks noChangeArrowheads="1"/>
              </p:cNvSpPr>
              <p:nvPr/>
            </p:nvSpPr>
            <p:spPr bwMode="auto">
              <a:xfrm>
                <a:off x="48" y="679"/>
                <a:ext cx="96" cy="96"/>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61" name="Rectangle 32"/>
              <p:cNvSpPr>
                <a:spLocks noChangeArrowheads="1"/>
              </p:cNvSpPr>
              <p:nvPr/>
            </p:nvSpPr>
            <p:spPr bwMode="auto">
              <a:xfrm>
                <a:off x="48" y="823"/>
                <a:ext cx="96" cy="97"/>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62" name="Rectangle 33"/>
              <p:cNvSpPr>
                <a:spLocks noChangeArrowheads="1"/>
              </p:cNvSpPr>
              <p:nvPr/>
            </p:nvSpPr>
            <p:spPr bwMode="auto">
              <a:xfrm>
                <a:off x="48" y="968"/>
                <a:ext cx="96" cy="95"/>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sp>
        <p:nvSpPr>
          <p:cNvPr id="1027" name="Rectangle 34"/>
          <p:cNvSpPr>
            <a:spLocks noGrp="1" noChangeArrowheads="1"/>
          </p:cNvSpPr>
          <p:nvPr>
            <p:ph type="title"/>
          </p:nvPr>
        </p:nvSpPr>
        <p:spPr bwMode="auto">
          <a:xfrm>
            <a:off x="11430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55" name="Rectangle 35"/>
          <p:cNvSpPr>
            <a:spLocks noGrp="1" noChangeArrowheads="1"/>
          </p:cNvSpPr>
          <p:nvPr>
            <p:ph type="dt" sz="half" idx="2"/>
          </p:nvPr>
        </p:nvSpPr>
        <p:spPr bwMode="auto">
          <a:xfrm>
            <a:off x="11430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a:lvl1pPr>
          </a:lstStyle>
          <a:p>
            <a:pPr>
              <a:defRPr/>
            </a:pPr>
            <a:endParaRPr lang="en-US"/>
          </a:p>
        </p:txBody>
      </p:sp>
      <p:sp>
        <p:nvSpPr>
          <p:cNvPr id="30756" name="Rectangle 3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400"/>
            </a:lvl1pPr>
          </a:lstStyle>
          <a:p>
            <a:pPr>
              <a:defRPr/>
            </a:pPr>
            <a:endParaRPr lang="en-US"/>
          </a:p>
        </p:txBody>
      </p:sp>
      <p:sp>
        <p:nvSpPr>
          <p:cNvPr id="30757" name="Rectangle 37"/>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a:lvl1pPr>
          </a:lstStyle>
          <a:p>
            <a:fld id="{72F7A24B-80C8-4CB6-BFFE-32AD225273AF}" type="slidenum">
              <a:rPr lang="en-US" altLang="en-US"/>
              <a:pPr/>
              <a:t>‹#›</a:t>
            </a:fld>
            <a:endParaRPr lang="en-US" altLang="en-US"/>
          </a:p>
        </p:txBody>
      </p:sp>
      <p:sp>
        <p:nvSpPr>
          <p:cNvPr id="30758" name="Rectangle 38"/>
          <p:cNvSpPr>
            <a:spLocks noGrp="1" noChangeArrowheads="1"/>
          </p:cNvSpPr>
          <p:nvPr>
            <p:ph type="body" idx="1"/>
          </p:nvPr>
        </p:nvSpPr>
        <p:spPr bwMode="auto">
          <a:xfrm>
            <a:off x="1169988" y="1946275"/>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u"/>
        <a:defRPr sz="32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0000"/>
        <a:buFont typeface="Wingdings" panose="05000000000000000000" pitchFamily="2" charset="2"/>
        <a:buChar char="t"/>
        <a:defRPr sz="32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SzPct val="100000"/>
        <a:buChar char="–"/>
        <a:defRPr sz="32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www.ncbi.nlm.nih.gov/pubmed?term=%22Kowalczykowski%20M%22%5BAuthor%5D" TargetMode="External"/><Relationship Id="rId3" Type="http://schemas.openxmlformats.org/officeDocument/2006/relationships/hyperlink" Target="http://www.ncbi.nlm.nih.gov/pubmed?term=%22Friedlander%20E%22%5BAuthor%5D" TargetMode="External"/><Relationship Id="rId7" Type="http://schemas.openxmlformats.org/officeDocument/2006/relationships/hyperlink" Target="http://www.ncbi.nlm.nih.gov/pubmed?term=%22Singer%20JP%22%5BAuthor%5D" TargetMode="External"/><Relationship Id="rId2" Type="http://schemas.openxmlformats.org/officeDocument/2006/relationships/hyperlink" Target="http://www.ncbi.nlm.nih.gov/pubmed?term=%22Kaptchuk%20TJ%22%5BAuthor%5D" TargetMode="External"/><Relationship Id="rId1" Type="http://schemas.openxmlformats.org/officeDocument/2006/relationships/slideLayout" Target="../slideLayouts/slideLayout2.xml"/><Relationship Id="rId6" Type="http://schemas.openxmlformats.org/officeDocument/2006/relationships/hyperlink" Target="http://www.ncbi.nlm.nih.gov/pubmed?term=%22Kokkotou%20E%22%5BAuthor%5D" TargetMode="External"/><Relationship Id="rId11" Type="http://schemas.openxmlformats.org/officeDocument/2006/relationships/hyperlink" Target="http://www.ncbi.nlm.nih.gov/pubmed?term=%22Lembo%20AJ%22%5BAuthor%5D" TargetMode="External"/><Relationship Id="rId5" Type="http://schemas.openxmlformats.org/officeDocument/2006/relationships/hyperlink" Target="http://www.ncbi.nlm.nih.gov/pubmed?term=%22Sanchez%20MN%22%5BAuthor%5D" TargetMode="External"/><Relationship Id="rId10" Type="http://schemas.openxmlformats.org/officeDocument/2006/relationships/hyperlink" Target="http://www.ncbi.nlm.nih.gov/pubmed?term=%22Kirsch%20I%22%5BAuthor%5D" TargetMode="External"/><Relationship Id="rId4" Type="http://schemas.openxmlformats.org/officeDocument/2006/relationships/hyperlink" Target="http://www.ncbi.nlm.nih.gov/pubmed?term=%22Kelley%20JM%22%5BAuthor%5D" TargetMode="External"/><Relationship Id="rId9" Type="http://schemas.openxmlformats.org/officeDocument/2006/relationships/hyperlink" Target="http://www.ncbi.nlm.nih.gov/pubmed?term=%22Miller%20FG%22%5BAuthor%5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nejm.org/toc/nejm/347/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cbi.nlm.nih.gov/pubmed?term=%22Langer%20EJ%22%5BAuthor%5D" TargetMode="External"/><Relationship Id="rId2" Type="http://schemas.openxmlformats.org/officeDocument/2006/relationships/hyperlink" Target="http://www.ncbi.nlm.nih.gov/pubmed?term=%22Crum%20AJ%22%5BAuthor%5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685800"/>
            <a:ext cx="7772400" cy="762000"/>
          </a:xfrm>
        </p:spPr>
        <p:txBody>
          <a:bodyPr/>
          <a:lstStyle/>
          <a:p>
            <a:pPr eaLnBrk="1" hangingPunct="1"/>
            <a:r>
              <a:rPr lang="en-US" altLang="en-US" smtClean="0"/>
              <a:t>Placebo: Some Definitions</a:t>
            </a:r>
          </a:p>
        </p:txBody>
      </p:sp>
      <p:sp>
        <p:nvSpPr>
          <p:cNvPr id="4099" name="Rectangle 3"/>
          <p:cNvSpPr>
            <a:spLocks noGrp="1" noChangeArrowheads="1"/>
          </p:cNvSpPr>
          <p:nvPr>
            <p:ph type="body" idx="1"/>
          </p:nvPr>
        </p:nvSpPr>
        <p:spPr>
          <a:xfrm>
            <a:off x="685800" y="1371600"/>
            <a:ext cx="7772400" cy="5029200"/>
          </a:xfrm>
        </p:spPr>
        <p:txBody>
          <a:bodyPr/>
          <a:lstStyle/>
          <a:p>
            <a:pPr eaLnBrk="1" hangingPunct="1">
              <a:lnSpc>
                <a:spcPct val="90000"/>
              </a:lnSpc>
              <a:defRPr/>
            </a:pPr>
            <a:r>
              <a:rPr lang="en-US" sz="2800" smtClean="0"/>
              <a:t>an inert substance given to a patient as if it were a drug in order to placate or to serve as a control in an experiment.</a:t>
            </a:r>
          </a:p>
          <a:p>
            <a:pPr eaLnBrk="1" hangingPunct="1">
              <a:lnSpc>
                <a:spcPct val="90000"/>
              </a:lnSpc>
              <a:defRPr/>
            </a:pPr>
            <a:r>
              <a:rPr lang="en-US" sz="2800" smtClean="0"/>
              <a:t>Placebo effects are the effects produced by placebos.</a:t>
            </a:r>
          </a:p>
          <a:p>
            <a:pPr eaLnBrk="1" hangingPunct="1">
              <a:lnSpc>
                <a:spcPct val="90000"/>
              </a:lnSpc>
              <a:defRPr/>
            </a:pPr>
            <a:r>
              <a:rPr lang="en-US" sz="2800" smtClean="0"/>
              <a:t>in the Roman Catholic Church, vespers for the dead. Placebo in Latin means “I shall please” and is the first word in these vespers.</a:t>
            </a:r>
          </a:p>
          <a:p>
            <a:pPr eaLnBrk="1" hangingPunct="1">
              <a:lnSpc>
                <a:spcPct val="90000"/>
              </a:lnSpc>
              <a:defRPr/>
            </a:pPr>
            <a:r>
              <a:rPr lang="en-US" sz="2800" smtClean="0"/>
              <a:t>By the 1300’s the term had become pejorative and suggested a sycophant. Probably linked to the singing of paid mourners who sang “placebos”.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57200"/>
            <a:ext cx="26574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73818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66800" y="381000"/>
            <a:ext cx="7772400" cy="1143000"/>
          </a:xfrm>
        </p:spPr>
        <p:txBody>
          <a:bodyPr/>
          <a:lstStyle/>
          <a:p>
            <a:pPr eaLnBrk="1" hangingPunct="1"/>
            <a:r>
              <a:rPr lang="en-US" altLang="en-US" sz="3200" smtClean="0"/>
              <a:t>Does the placebo effect work even when we know it’s a placebo?</a:t>
            </a:r>
          </a:p>
        </p:txBody>
      </p:sp>
      <p:sp>
        <p:nvSpPr>
          <p:cNvPr id="3" name="Content Placeholder 2"/>
          <p:cNvSpPr>
            <a:spLocks noGrp="1"/>
          </p:cNvSpPr>
          <p:nvPr>
            <p:ph idx="1"/>
          </p:nvPr>
        </p:nvSpPr>
        <p:spPr>
          <a:xfrm>
            <a:off x="1143000" y="1524000"/>
            <a:ext cx="7772400" cy="4114800"/>
          </a:xfrm>
        </p:spPr>
        <p:txBody>
          <a:bodyPr/>
          <a:lstStyle/>
          <a:p>
            <a:pPr eaLnBrk="1" hangingPunct="1">
              <a:defRPr/>
            </a:pPr>
            <a:r>
              <a:rPr lang="en-US" sz="2000" b="1" dirty="0" smtClean="0"/>
              <a:t>Placebos without deception: a randomized controlled trial in irritable bowel syndrome. </a:t>
            </a:r>
            <a:r>
              <a:rPr lang="en-US" sz="1800" dirty="0" err="1" smtClean="0">
                <a:hlinkClick r:id="rId2" action="ppaction://hlinkfile"/>
              </a:rPr>
              <a:t>Kaptchuk</a:t>
            </a:r>
            <a:r>
              <a:rPr lang="en-US" sz="1800" dirty="0" smtClean="0">
                <a:hlinkClick r:id="rId2" action="ppaction://hlinkfile"/>
              </a:rPr>
              <a:t> TJ</a:t>
            </a:r>
            <a:r>
              <a:rPr lang="en-US" sz="1800" dirty="0" smtClean="0"/>
              <a:t>, </a:t>
            </a:r>
            <a:r>
              <a:rPr lang="en-US" sz="1800" dirty="0" smtClean="0">
                <a:hlinkClick r:id="rId3" action="ppaction://hlinkfile"/>
              </a:rPr>
              <a:t>Friedlander E</a:t>
            </a:r>
            <a:r>
              <a:rPr lang="en-US" sz="1800" dirty="0" smtClean="0"/>
              <a:t>, </a:t>
            </a:r>
            <a:r>
              <a:rPr lang="en-US" sz="1800" dirty="0" smtClean="0">
                <a:hlinkClick r:id="rId4" action="ppaction://hlinkfile"/>
              </a:rPr>
              <a:t>Kelley JM</a:t>
            </a:r>
            <a:r>
              <a:rPr lang="en-US" sz="1800" dirty="0" smtClean="0"/>
              <a:t>, </a:t>
            </a:r>
            <a:r>
              <a:rPr lang="en-US" sz="1800" dirty="0" smtClean="0">
                <a:hlinkClick r:id="rId5" action="ppaction://hlinkfile"/>
              </a:rPr>
              <a:t>Sanchez MN</a:t>
            </a:r>
            <a:r>
              <a:rPr lang="en-US" sz="1800" dirty="0" smtClean="0"/>
              <a:t>, </a:t>
            </a:r>
            <a:r>
              <a:rPr lang="en-US" sz="1800" dirty="0" err="1" smtClean="0">
                <a:hlinkClick r:id="rId6" action="ppaction://hlinkfile"/>
              </a:rPr>
              <a:t>Kokkotou</a:t>
            </a:r>
            <a:r>
              <a:rPr lang="en-US" sz="1800" dirty="0" smtClean="0">
                <a:hlinkClick r:id="rId6" action="ppaction://hlinkfile"/>
              </a:rPr>
              <a:t> E</a:t>
            </a:r>
            <a:r>
              <a:rPr lang="en-US" sz="1800" dirty="0" smtClean="0"/>
              <a:t>, </a:t>
            </a:r>
            <a:r>
              <a:rPr lang="en-US" sz="1800" dirty="0" smtClean="0">
                <a:hlinkClick r:id="rId7" action="ppaction://hlinkfile"/>
              </a:rPr>
              <a:t>Singer JP</a:t>
            </a:r>
            <a:r>
              <a:rPr lang="en-US" sz="1800" dirty="0" smtClean="0"/>
              <a:t>, </a:t>
            </a:r>
            <a:r>
              <a:rPr lang="en-US" sz="1800" dirty="0" err="1" smtClean="0">
                <a:hlinkClick r:id="rId8" action="ppaction://hlinkfile"/>
              </a:rPr>
              <a:t>Kowalczykowski</a:t>
            </a:r>
            <a:r>
              <a:rPr lang="en-US" sz="1800" dirty="0" smtClean="0">
                <a:hlinkClick r:id="rId8" action="ppaction://hlinkfile"/>
              </a:rPr>
              <a:t> M</a:t>
            </a:r>
            <a:r>
              <a:rPr lang="en-US" sz="1800" dirty="0" smtClean="0"/>
              <a:t>, </a:t>
            </a:r>
            <a:r>
              <a:rPr lang="en-US" sz="1800" dirty="0" smtClean="0">
                <a:hlinkClick r:id="rId9" action="ppaction://hlinkfile"/>
              </a:rPr>
              <a:t>Miller FG</a:t>
            </a:r>
            <a:r>
              <a:rPr lang="en-US" sz="1800" dirty="0" smtClean="0"/>
              <a:t>, </a:t>
            </a:r>
            <a:r>
              <a:rPr lang="en-US" sz="1800" dirty="0" smtClean="0">
                <a:hlinkClick r:id="rId10" action="ppaction://hlinkfile"/>
              </a:rPr>
              <a:t>Kirsch I</a:t>
            </a:r>
            <a:r>
              <a:rPr lang="en-US" sz="1800" dirty="0" smtClean="0"/>
              <a:t>, </a:t>
            </a:r>
            <a:r>
              <a:rPr lang="en-US" sz="1800" dirty="0" err="1" smtClean="0">
                <a:hlinkClick r:id="rId11" action="ppaction://hlinkfile"/>
              </a:rPr>
              <a:t>Lembo</a:t>
            </a:r>
            <a:r>
              <a:rPr lang="en-US" sz="1800" dirty="0" smtClean="0">
                <a:hlinkClick r:id="rId11" action="ppaction://hlinkfile"/>
              </a:rPr>
              <a:t> AJ</a:t>
            </a:r>
            <a:r>
              <a:rPr lang="en-US" sz="1800" dirty="0" smtClean="0"/>
              <a:t>. </a:t>
            </a:r>
            <a:r>
              <a:rPr lang="pt-BR" sz="1800" dirty="0" smtClean="0"/>
              <a:t>PLoS One. 2010 Dec 22;5(12):e15591.</a:t>
            </a:r>
          </a:p>
          <a:p>
            <a:pPr eaLnBrk="1" hangingPunct="1">
              <a:defRPr/>
            </a:pPr>
            <a:r>
              <a:rPr lang="en-US" sz="1800" dirty="0" smtClean="0"/>
              <a:t>Two-group, randomized, controlled three week trial (August 2009-April 2010) conducted at a single academic center, involving 80 primarily female (70%) patients, mean age 47 ± 18 with IBS diagnosed by Rome III criteria and with a score ≥ 150 on the IBS Symptom Severity Scale (IBS-SSS). Patients were randomized to either open-label placebo pills presented as "placebo pills made of an inert substance, like sugar pills, that have been shown in clinical studies to produce significant improvement in IBS symptoms through mind-body self-healing processes" or no-treatment controls with the same quality of interaction with providers. The primary outcome was IBS Global Improvement Scale (IBS-GIS). Secondary measures were IBS Symptom Severity Scale (IBS-SSS), IBS Adequate Relief (IBS-AR) and IBS Quality of Life (IBS-</a:t>
            </a:r>
            <a:r>
              <a:rPr lang="en-US" sz="1800" dirty="0" err="1" smtClean="0"/>
              <a:t>QoL</a:t>
            </a:r>
            <a:r>
              <a:rPr lang="en-US" sz="1800" dirty="0" smtClean="0"/>
              <a:t>).</a:t>
            </a:r>
          </a:p>
          <a:p>
            <a:pPr eaLnBrk="1" hangingPunct="1">
              <a:defRPr/>
            </a:pPr>
            <a:endParaRPr lang="en-US" sz="2000" b="1" dirty="0" smtClean="0"/>
          </a:p>
          <a:p>
            <a:pPr eaLnBrk="1" hangingPunct="1">
              <a:defRPr/>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43000" y="0"/>
            <a:ext cx="7772400" cy="1143000"/>
          </a:xfrm>
        </p:spPr>
        <p:txBody>
          <a:bodyPr/>
          <a:lstStyle/>
          <a:p>
            <a:pPr eaLnBrk="1" hangingPunct="1"/>
            <a:r>
              <a:rPr lang="en-US" altLang="en-US" smtClean="0"/>
              <a:t>Apparently it does!</a:t>
            </a:r>
          </a:p>
        </p:txBody>
      </p:sp>
      <p:sp>
        <p:nvSpPr>
          <p:cNvPr id="3" name="Content Placeholder 2"/>
          <p:cNvSpPr>
            <a:spLocks noGrp="1"/>
          </p:cNvSpPr>
          <p:nvPr>
            <p:ph idx="1"/>
          </p:nvPr>
        </p:nvSpPr>
        <p:spPr>
          <a:xfrm>
            <a:off x="1143000" y="1066800"/>
            <a:ext cx="7696200" cy="2590800"/>
          </a:xfrm>
        </p:spPr>
        <p:txBody>
          <a:bodyPr/>
          <a:lstStyle/>
          <a:p>
            <a:pPr eaLnBrk="1" hangingPunct="1">
              <a:defRPr/>
            </a:pPr>
            <a:r>
              <a:rPr lang="en-US" sz="2000" dirty="0" smtClean="0"/>
              <a:t>Open-label placebo produced significantly higher mean (±SD) global improvement scores (IBS-GIS) at both 11-day midpoint (5.2 ± 1.0 vs. 4.0 ± 1.1, p&lt;.001) and at 21-day endpoint (5.0 ± 1.5 vs. 3.9 ± 1.3, p = .002). Significant results were also observed at both time points for reduced symptom severity (IBS-SSS, p = .008 and p = .03) and adequate relief (IBS-AR, p = .02 and p = .03); and a trend favoring open-label placebo was observed for quality of life (IBS-</a:t>
            </a:r>
            <a:r>
              <a:rPr lang="en-US" sz="2000" dirty="0" err="1" smtClean="0"/>
              <a:t>QoL</a:t>
            </a:r>
            <a:r>
              <a:rPr lang="en-US" sz="2000" dirty="0" smtClean="0"/>
              <a:t>) at the 21-day endpoint (p = .08).</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33800"/>
            <a:ext cx="46291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733800"/>
            <a:ext cx="2286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Placebos and Anti-depressants</a:t>
            </a:r>
          </a:p>
        </p:txBody>
      </p:sp>
      <p:sp>
        <p:nvSpPr>
          <p:cNvPr id="10243" name="Rectangle 3"/>
          <p:cNvSpPr>
            <a:spLocks noGrp="1" noChangeArrowheads="1"/>
          </p:cNvSpPr>
          <p:nvPr>
            <p:ph type="body" idx="1"/>
          </p:nvPr>
        </p:nvSpPr>
        <p:spPr/>
        <p:txBody>
          <a:bodyPr/>
          <a:lstStyle/>
          <a:p>
            <a:pPr eaLnBrk="1" hangingPunct="1">
              <a:defRPr/>
            </a:pPr>
            <a:r>
              <a:rPr lang="en-US" smtClean="0"/>
              <a:t>30 years of placebo controlled trials show placebo response rates of 30% to 50% and drug response rates of 45% to 70%.</a:t>
            </a:r>
          </a:p>
          <a:p>
            <a:pPr eaLnBrk="1" hangingPunct="1">
              <a:defRPr/>
            </a:pPr>
            <a:r>
              <a:rPr lang="en-US" smtClean="0"/>
              <a:t>Drug-placebo differences range from 18% to 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Are Anti-depressants effective?</a:t>
            </a:r>
          </a:p>
        </p:txBody>
      </p:sp>
      <p:sp>
        <p:nvSpPr>
          <p:cNvPr id="22531" name="Rectangle 3"/>
          <p:cNvSpPr>
            <a:spLocks noGrp="1" noChangeArrowheads="1"/>
          </p:cNvSpPr>
          <p:nvPr>
            <p:ph type="body" idx="1"/>
          </p:nvPr>
        </p:nvSpPr>
        <p:spPr/>
        <p:txBody>
          <a:bodyPr/>
          <a:lstStyle/>
          <a:p>
            <a:pPr eaLnBrk="1" hangingPunct="1">
              <a:lnSpc>
                <a:spcPct val="90000"/>
              </a:lnSpc>
              <a:defRPr/>
            </a:pPr>
            <a:r>
              <a:rPr lang="en-US" smtClean="0"/>
              <a:t>What do we make of the small effect size for anti-depressants?</a:t>
            </a:r>
          </a:p>
          <a:p>
            <a:pPr eaLnBrk="1" hangingPunct="1">
              <a:lnSpc>
                <a:spcPct val="90000"/>
              </a:lnSpc>
              <a:defRPr/>
            </a:pPr>
            <a:r>
              <a:rPr lang="en-US" smtClean="0"/>
              <a:t>Is it all just about getting treated and the meds make no difference?</a:t>
            </a:r>
          </a:p>
          <a:p>
            <a:pPr eaLnBrk="1" hangingPunct="1">
              <a:lnSpc>
                <a:spcPct val="90000"/>
              </a:lnSpc>
              <a:defRPr/>
            </a:pPr>
            <a:r>
              <a:rPr lang="en-US" smtClean="0"/>
              <a:t>Are we a victim of thinking like “Gee this Drug Company pen is great! Their drugs must be great too!?”</a:t>
            </a:r>
          </a:p>
          <a:p>
            <a:pPr eaLnBrk="1" hangingPunct="1">
              <a:lnSpc>
                <a:spcPct val="90000"/>
              </a:lnSpc>
              <a:defRPr/>
            </a:pPr>
            <a:r>
              <a:rPr lang="en-US" smtClean="0"/>
              <a:t>Have we been scammed?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stjohnswort graph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151688"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6"/>
          <p:cNvSpPr>
            <a:spLocks noGrp="1" noChangeArrowheads="1"/>
          </p:cNvSpPr>
          <p:nvPr>
            <p:ph type="title"/>
          </p:nvPr>
        </p:nvSpPr>
        <p:spPr>
          <a:xfrm>
            <a:off x="228600" y="0"/>
            <a:ext cx="8610600" cy="1371600"/>
          </a:xfrm>
        </p:spPr>
        <p:txBody>
          <a:bodyPr/>
          <a:lstStyle/>
          <a:p>
            <a:pPr eaLnBrk="1" hangingPunct="1"/>
            <a:r>
              <a:rPr lang="en-US" altLang="en-US" sz="2000" smtClean="0"/>
              <a:t>Effect of Hypericum perforatum (St John’s Wort) in Major Depressive Disorder. </a:t>
            </a:r>
            <a:r>
              <a:rPr lang="en-US" altLang="en-US" sz="1600" smtClean="0"/>
              <a:t>JAMA (2002) v.287(14):1807-1814.</a:t>
            </a:r>
            <a:r>
              <a:rPr lang="en-US" altLang="en-US" smtClean="0"/>
              <a:t> </a:t>
            </a:r>
            <a:r>
              <a:rPr lang="en-US" altLang="en-US" sz="2000" smtClean="0"/>
              <a:t/>
            </a:r>
            <a:br>
              <a:rPr lang="en-US" altLang="en-US" sz="2000" smtClean="0"/>
            </a:br>
            <a:endParaRPr lang="en-US" altLang="en-US" sz="20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43000" y="790575"/>
            <a:ext cx="7772400" cy="962025"/>
          </a:xfrm>
        </p:spPr>
        <p:txBody>
          <a:bodyPr/>
          <a:lstStyle/>
          <a:p>
            <a:pPr eaLnBrk="1" hangingPunct="1"/>
            <a:r>
              <a:rPr lang="en-US" altLang="en-US" sz="3600" smtClean="0"/>
              <a:t>What about the placebo effect?</a:t>
            </a:r>
          </a:p>
        </p:txBody>
      </p:sp>
      <p:sp>
        <p:nvSpPr>
          <p:cNvPr id="24579" name="Rectangle 3"/>
          <p:cNvSpPr>
            <a:spLocks noGrp="1" noChangeArrowheads="1"/>
          </p:cNvSpPr>
          <p:nvPr>
            <p:ph type="body" idx="1"/>
          </p:nvPr>
        </p:nvSpPr>
        <p:spPr/>
        <p:txBody>
          <a:bodyPr/>
          <a:lstStyle/>
          <a:p>
            <a:pPr eaLnBrk="1" hangingPunct="1">
              <a:defRPr/>
            </a:pPr>
            <a:r>
              <a:rPr lang="en-US" smtClean="0"/>
              <a:t>Is it all in our heads?</a:t>
            </a:r>
          </a:p>
          <a:p>
            <a:pPr eaLnBrk="1" hangingPunct="1">
              <a:defRPr/>
            </a:pPr>
            <a:r>
              <a:rPr lang="en-US" smtClean="0"/>
              <a:t>Maybe…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0"/>
            <a:ext cx="8637588" cy="2289175"/>
          </a:xfrm>
        </p:spPr>
        <p:txBody>
          <a:bodyPr/>
          <a:lstStyle/>
          <a:p>
            <a:pPr eaLnBrk="1" hangingPunct="1"/>
            <a:r>
              <a:rPr lang="en-US" altLang="en-US" sz="3600" b="1" smtClean="0">
                <a:latin typeface="OceanSansMM_512_800_" charset="0"/>
              </a:rPr>
              <a:t>Changes in Brain Function of Depressed Subjects</a:t>
            </a:r>
            <a:br>
              <a:rPr lang="en-US" altLang="en-US" sz="3600" b="1" smtClean="0">
                <a:latin typeface="OceanSansMM_512_800_" charset="0"/>
              </a:rPr>
            </a:br>
            <a:r>
              <a:rPr lang="en-US" altLang="en-US" sz="3600" b="1" smtClean="0">
                <a:latin typeface="OceanSansMM_512_800_" charset="0"/>
              </a:rPr>
              <a:t>During Treatment With Placebo</a:t>
            </a:r>
            <a:r>
              <a:rPr lang="en-US" altLang="en-US" sz="3600" smtClean="0">
                <a:latin typeface="OceanSansMM_512_800_" charset="0"/>
              </a:rPr>
              <a:t/>
            </a:r>
            <a:br>
              <a:rPr lang="en-US" altLang="en-US" sz="3600" smtClean="0">
                <a:latin typeface="OceanSansMM_512_800_" charset="0"/>
              </a:rPr>
            </a:br>
            <a:endParaRPr lang="en-US" altLang="en-US" sz="3600" smtClean="0">
              <a:latin typeface="OceanSansMM_512_800_" charset="0"/>
            </a:endParaRPr>
          </a:p>
        </p:txBody>
      </p:sp>
      <p:sp>
        <p:nvSpPr>
          <p:cNvPr id="25603" name="Rectangle 3"/>
          <p:cNvSpPr>
            <a:spLocks noGrp="1" noChangeArrowheads="1"/>
          </p:cNvSpPr>
          <p:nvPr>
            <p:ph type="body" idx="1"/>
          </p:nvPr>
        </p:nvSpPr>
        <p:spPr>
          <a:xfrm>
            <a:off x="1143000" y="2362200"/>
            <a:ext cx="7772400" cy="4114800"/>
          </a:xfrm>
        </p:spPr>
        <p:txBody>
          <a:bodyPr/>
          <a:lstStyle/>
          <a:p>
            <a:pPr eaLnBrk="1" hangingPunct="1">
              <a:lnSpc>
                <a:spcPct val="90000"/>
              </a:lnSpc>
              <a:defRPr/>
            </a:pPr>
            <a:r>
              <a:rPr lang="en-US" smtClean="0"/>
              <a:t>Leuchter et al. </a:t>
            </a:r>
            <a:r>
              <a:rPr lang="en-US" b="1" i="1" smtClean="0">
                <a:latin typeface="OceanSansMM-It_648_572_" charset="0"/>
              </a:rPr>
              <a:t>(Am J Psychiatry 2002; 159:122–129)</a:t>
            </a:r>
            <a:endParaRPr lang="en-US" smtClean="0">
              <a:latin typeface="OceanSansMM-It_648_572_" charset="0"/>
            </a:endParaRPr>
          </a:p>
          <a:p>
            <a:pPr eaLnBrk="1" hangingPunct="1">
              <a:lnSpc>
                <a:spcPct val="90000"/>
              </a:lnSpc>
              <a:defRPr/>
            </a:pPr>
            <a:r>
              <a:rPr lang="en-US" smtClean="0">
                <a:latin typeface="OceanSansMM_360_720_" charset="0"/>
              </a:rPr>
              <a:t>QEEG study double-blind placebo trial of SSRI’s.</a:t>
            </a:r>
          </a:p>
          <a:p>
            <a:pPr eaLnBrk="1" hangingPunct="1">
              <a:lnSpc>
                <a:spcPct val="90000"/>
              </a:lnSpc>
              <a:defRPr/>
            </a:pPr>
            <a:r>
              <a:rPr lang="en-US" smtClean="0">
                <a:latin typeface="OceanSansMM_360_720_" charset="0"/>
              </a:rPr>
              <a:t>Findings suggest that “effective” placebo treatment induces changes in brain function that are distinct from those associated with antidepressant medication. </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390525"/>
            <a:ext cx="6467475"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3" y="381000"/>
            <a:ext cx="49276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Placebo: An expanded definition</a:t>
            </a:r>
          </a:p>
        </p:txBody>
      </p:sp>
      <p:sp>
        <p:nvSpPr>
          <p:cNvPr id="6147" name="Rectangle 3"/>
          <p:cNvSpPr>
            <a:spLocks noGrp="1" noChangeArrowheads="1"/>
          </p:cNvSpPr>
          <p:nvPr>
            <p:ph type="body" idx="1"/>
          </p:nvPr>
        </p:nvSpPr>
        <p:spPr/>
        <p:txBody>
          <a:bodyPr/>
          <a:lstStyle/>
          <a:p>
            <a:pPr eaLnBrk="1" hangingPunct="1">
              <a:lnSpc>
                <a:spcPct val="90000"/>
              </a:lnSpc>
              <a:defRPr/>
            </a:pPr>
            <a:r>
              <a:rPr lang="en-US" sz="2800" smtClean="0"/>
              <a:t>Physically inert substances and medical procedures that are identical in appearance to an active pharmacological or (less commonly) other medical treatment being investigated. </a:t>
            </a:r>
          </a:p>
          <a:p>
            <a:pPr eaLnBrk="1" hangingPunct="1">
              <a:lnSpc>
                <a:spcPct val="90000"/>
              </a:lnSpc>
              <a:defRPr/>
            </a:pPr>
            <a:r>
              <a:rPr lang="en-US" sz="2800" smtClean="0"/>
              <a:t>Placebos can be active substances that mimic the side effects of the drug being investigated but do not possess the physical properties hypothesized to produce the beneficial treatment effect. </a:t>
            </a:r>
          </a:p>
          <a:p>
            <a:pPr lvl="2" eaLnBrk="1" hangingPunct="1">
              <a:lnSpc>
                <a:spcPct val="90000"/>
              </a:lnSpc>
              <a:defRPr/>
            </a:pPr>
            <a:r>
              <a:rPr lang="en-US" sz="2800" smtClean="0"/>
              <a:t>From Kirsch </a:t>
            </a:r>
            <a:r>
              <a:rPr lang="en-US" sz="2400" i="1" smtClean="0"/>
              <a:t>Prevention and Treatment V.5, article 22, 2002</a:t>
            </a:r>
            <a:endParaRPr 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Are Placebo effects getting stronger?</a:t>
            </a:r>
          </a:p>
        </p:txBody>
      </p:sp>
      <p:sp>
        <p:nvSpPr>
          <p:cNvPr id="3" name="Content Placeholder 2"/>
          <p:cNvSpPr>
            <a:spLocks noGrp="1"/>
          </p:cNvSpPr>
          <p:nvPr>
            <p:ph idx="1"/>
          </p:nvPr>
        </p:nvSpPr>
        <p:spPr/>
        <p:txBody>
          <a:bodyPr/>
          <a:lstStyle/>
          <a:p>
            <a:pPr eaLnBrk="1" hangingPunct="1">
              <a:defRPr/>
            </a:pPr>
            <a:r>
              <a:rPr lang="en-US" sz="2400" b="1" dirty="0" smtClean="0"/>
              <a:t>Placebos Are Getting More Effective. </a:t>
            </a:r>
            <a:r>
              <a:rPr lang="en-US" sz="2400" b="1" dirty="0" err="1" smtClean="0"/>
              <a:t>Drugmakers</a:t>
            </a:r>
            <a:r>
              <a:rPr lang="en-US" sz="2400" b="1" dirty="0" smtClean="0"/>
              <a:t> Are Desperate to Know Why. S</a:t>
            </a:r>
            <a:r>
              <a:rPr lang="en-US" sz="2400" dirty="0" smtClean="0"/>
              <a:t>teve </a:t>
            </a:r>
            <a:r>
              <a:rPr lang="en-US" sz="2400" dirty="0" err="1" smtClean="0"/>
              <a:t>Silberman</a:t>
            </a:r>
            <a:r>
              <a:rPr lang="en-US" sz="2400" dirty="0" smtClean="0"/>
              <a:t> NY Times Magazine  08.24.09 </a:t>
            </a:r>
          </a:p>
          <a:p>
            <a:pPr eaLnBrk="1" hangingPunct="1">
              <a:defRPr/>
            </a:pPr>
            <a:r>
              <a:rPr lang="en-US" dirty="0" smtClean="0"/>
              <a:t>Placebo response is all about the power of expectations.  If we expect to feel better we will feel better. If we expect to feel worse, we will feel worse (</a:t>
            </a:r>
            <a:r>
              <a:rPr lang="en-US" dirty="0" err="1" smtClean="0"/>
              <a:t>Nocebo</a:t>
            </a:r>
            <a:r>
              <a:rPr lang="en-US" dirty="0" smtClean="0"/>
              <a:t> effect).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66800" y="0"/>
            <a:ext cx="7772400" cy="1143000"/>
          </a:xfrm>
        </p:spPr>
        <p:txBody>
          <a:bodyPr/>
          <a:lstStyle/>
          <a:p>
            <a:pPr eaLnBrk="1" hangingPunct="1"/>
            <a:r>
              <a:rPr lang="en-US" altLang="en-US" smtClean="0"/>
              <a:t>Has Big Pharma outsold itself?</a:t>
            </a:r>
          </a:p>
        </p:txBody>
      </p:sp>
      <p:sp>
        <p:nvSpPr>
          <p:cNvPr id="3" name="Content Placeholder 2"/>
          <p:cNvSpPr>
            <a:spLocks noGrp="1"/>
          </p:cNvSpPr>
          <p:nvPr>
            <p:ph idx="1"/>
          </p:nvPr>
        </p:nvSpPr>
        <p:spPr>
          <a:xfrm>
            <a:off x="1143000" y="990600"/>
            <a:ext cx="7772400" cy="4114800"/>
          </a:xfrm>
        </p:spPr>
        <p:txBody>
          <a:bodyPr/>
          <a:lstStyle/>
          <a:p>
            <a:pPr eaLnBrk="1" hangingPunct="1">
              <a:defRPr/>
            </a:pPr>
            <a:r>
              <a:rPr lang="en-US" dirty="0" smtClean="0"/>
              <a:t>15 years of pharmaceutical advertising has raised our expectations about pharmacological treatment.</a:t>
            </a:r>
          </a:p>
          <a:p>
            <a:pPr eaLnBrk="1" hangingPunct="1">
              <a:defRPr/>
            </a:pPr>
            <a:r>
              <a:rPr lang="en-US" dirty="0" smtClean="0"/>
              <a:t>These expectations involve the same higher cortical centers in the brain involved in many of the maladies that drug companies are attempting to treat.</a:t>
            </a:r>
          </a:p>
          <a:p>
            <a:pPr eaLnBrk="1" hangingPunct="1">
              <a:defRPr/>
            </a:pPr>
            <a:r>
              <a:rPr lang="en-US" dirty="0" smtClean="0"/>
              <a:t>By raising our expectations for treatment. Big </a:t>
            </a:r>
            <a:r>
              <a:rPr lang="en-US" dirty="0" err="1" smtClean="0"/>
              <a:t>Pharma</a:t>
            </a:r>
            <a:r>
              <a:rPr lang="en-US" dirty="0" smtClean="0"/>
              <a:t> may have increased placebo response itself. Drugs that once outperformed placebo no longer 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Placebo history</a:t>
            </a:r>
          </a:p>
        </p:txBody>
      </p:sp>
      <p:sp>
        <p:nvSpPr>
          <p:cNvPr id="7171" name="Rectangle 3"/>
          <p:cNvSpPr>
            <a:spLocks noGrp="1" noChangeArrowheads="1"/>
          </p:cNvSpPr>
          <p:nvPr>
            <p:ph type="body" idx="1"/>
          </p:nvPr>
        </p:nvSpPr>
        <p:spPr/>
        <p:txBody>
          <a:bodyPr/>
          <a:lstStyle/>
          <a:p>
            <a:pPr eaLnBrk="1" hangingPunct="1">
              <a:defRPr/>
            </a:pPr>
            <a:r>
              <a:rPr lang="en-US" smtClean="0"/>
              <a:t>A landmark study, in the 1950’s, by Henry Beecher of Harvard suggested that 30% to 40% of patients (for a wide range of afflictions) received relief from placebos.</a:t>
            </a:r>
          </a:p>
          <a:p>
            <a:pPr eaLnBrk="1" hangingPunct="1">
              <a:defRPr/>
            </a:pPr>
            <a:r>
              <a:rPr lang="en-US" smtClean="0"/>
              <a:t>Beecher, H.K. The Powerful Placebo. JAMA, 1955; 159:1602-6.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Evidence for the placebo effect</a:t>
            </a:r>
          </a:p>
        </p:txBody>
      </p:sp>
      <p:sp>
        <p:nvSpPr>
          <p:cNvPr id="8195" name="Rectangle 3"/>
          <p:cNvSpPr>
            <a:spLocks noGrp="1" noChangeArrowheads="1"/>
          </p:cNvSpPr>
          <p:nvPr>
            <p:ph type="body" idx="1"/>
          </p:nvPr>
        </p:nvSpPr>
        <p:spPr/>
        <p:txBody>
          <a:bodyPr/>
          <a:lstStyle/>
          <a:p>
            <a:pPr eaLnBrk="1" hangingPunct="1">
              <a:defRPr/>
            </a:pPr>
            <a:r>
              <a:rPr lang="en-US" smtClean="0"/>
              <a:t>Asthmatic patients show bronchoconstriction after inhaling a placebo bronchoconstrictor and bronchodilation after inhaling a placebo bronchodilator.</a:t>
            </a:r>
          </a:p>
          <a:p>
            <a:pPr eaLnBrk="1" hangingPunct="1">
              <a:defRPr/>
            </a:pPr>
            <a:r>
              <a:rPr lang="en-US" smtClean="0"/>
              <a:t>Placebo morphine is more effective than placebo Darvon which is more effective than placebo aspirin.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Placebo evidence (cont)</a:t>
            </a:r>
          </a:p>
        </p:txBody>
      </p:sp>
      <p:sp>
        <p:nvSpPr>
          <p:cNvPr id="9219" name="Rectangle 3"/>
          <p:cNvSpPr>
            <a:spLocks noGrp="1" noChangeArrowheads="1"/>
          </p:cNvSpPr>
          <p:nvPr>
            <p:ph type="body" idx="1"/>
          </p:nvPr>
        </p:nvSpPr>
        <p:spPr/>
        <p:txBody>
          <a:bodyPr/>
          <a:lstStyle/>
          <a:p>
            <a:pPr eaLnBrk="1" hangingPunct="1">
              <a:defRPr/>
            </a:pPr>
            <a:r>
              <a:rPr lang="en-US" smtClean="0"/>
              <a:t>Brand name placebos are more effective than generic placebos.</a:t>
            </a:r>
          </a:p>
          <a:p>
            <a:pPr eaLnBrk="1" hangingPunct="1">
              <a:defRPr/>
            </a:pPr>
            <a:r>
              <a:rPr lang="en-US" smtClean="0"/>
              <a:t>Placebo injections are more effective than placebo pills.</a:t>
            </a:r>
          </a:p>
          <a:p>
            <a:pPr eaLnBrk="1" hangingPunct="1">
              <a:defRPr/>
            </a:pPr>
            <a:r>
              <a:rPr lang="en-US" smtClean="0"/>
              <a:t>Higher doses of placebos produce a greater placebo response than lower doses of placebos.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t>Even Placebo Surgery!</a:t>
            </a:r>
          </a:p>
        </p:txBody>
      </p:sp>
      <p:sp>
        <p:nvSpPr>
          <p:cNvPr id="3" name="Content Placeholder 2"/>
          <p:cNvSpPr>
            <a:spLocks noGrp="1"/>
          </p:cNvSpPr>
          <p:nvPr>
            <p:ph idx="1"/>
          </p:nvPr>
        </p:nvSpPr>
        <p:spPr>
          <a:xfrm>
            <a:off x="1371600" y="1905000"/>
            <a:ext cx="7772400" cy="4114800"/>
          </a:xfrm>
        </p:spPr>
        <p:txBody>
          <a:bodyPr/>
          <a:lstStyle/>
          <a:p>
            <a:pPr eaLnBrk="1" hangingPunct="1">
              <a:defRPr/>
            </a:pPr>
            <a:r>
              <a:rPr lang="en-US" sz="2400" b="1" dirty="0" smtClean="0"/>
              <a:t>A Controlled Trial of Arthroscopic Surgery for Osteoarthritis of the Knee</a:t>
            </a:r>
            <a:r>
              <a:rPr lang="en-US" sz="2000" b="1" dirty="0" smtClean="0"/>
              <a:t>.</a:t>
            </a:r>
            <a:r>
              <a:rPr lang="en-US" sz="2000" dirty="0" smtClean="0"/>
              <a:t>  J. Bruce Moseley, M.D., Kimberly O'Malley, Ph.D., Nancy J. Petersen, Ph.D., Terri J. </a:t>
            </a:r>
            <a:r>
              <a:rPr lang="en-US" sz="2000" dirty="0" err="1" smtClean="0"/>
              <a:t>Menke</a:t>
            </a:r>
            <a:r>
              <a:rPr lang="en-US" sz="2000" dirty="0" smtClean="0"/>
              <a:t>, Ph.D., Baruch A. Brody, Ph.D., David H. Kuykendall, Ph.D., John C. Hollingsworth, </a:t>
            </a:r>
            <a:r>
              <a:rPr lang="en-US" sz="2000" dirty="0" err="1" smtClean="0"/>
              <a:t>Dr.P.H</a:t>
            </a:r>
            <a:r>
              <a:rPr lang="en-US" sz="2000" dirty="0" smtClean="0"/>
              <a:t>., Carol M. Ashton, M.D., M.P.H., and Nelda P. Wray, M.D., M.P.H.</a:t>
            </a:r>
          </a:p>
          <a:p>
            <a:pPr eaLnBrk="1" hangingPunct="1">
              <a:buFont typeface="Wingdings" panose="05000000000000000000" pitchFamily="2" charset="2"/>
              <a:buNone/>
              <a:defRPr/>
            </a:pPr>
            <a:r>
              <a:rPr lang="en-US" sz="2000" dirty="0" smtClean="0"/>
              <a:t>      N </a:t>
            </a:r>
            <a:r>
              <a:rPr lang="en-US" sz="2000" dirty="0" err="1" smtClean="0"/>
              <a:t>Engl</a:t>
            </a:r>
            <a:r>
              <a:rPr lang="en-US" sz="2000" dirty="0" smtClean="0"/>
              <a:t> J Med 2002; 347:81-88</a:t>
            </a:r>
            <a:r>
              <a:rPr lang="en-US" sz="2000" dirty="0" smtClean="0">
                <a:hlinkClick r:id="rId2" action="ppaction://hlinkfile"/>
              </a:rPr>
              <a:t>July 11, 2002</a:t>
            </a:r>
            <a:endParaRPr lang="en-US" sz="2000" dirty="0" smtClean="0"/>
          </a:p>
          <a:p>
            <a:pPr eaLnBrk="1" hangingPunct="1">
              <a:defRPr/>
            </a:pPr>
            <a:endParaRPr lang="en-US" sz="2000" b="1" dirty="0" smtClean="0"/>
          </a:p>
          <a:p>
            <a:pPr eaLnBrk="1" hangingPunct="1">
              <a:defRPr/>
            </a:pPr>
            <a:r>
              <a:rPr lang="en-US" sz="2400" b="1" dirty="0" smtClean="0"/>
              <a:t>Is Placebo Surgery Unethical? Sa</a:t>
            </a:r>
            <a:r>
              <a:rPr lang="en-US" sz="2400" dirty="0" smtClean="0"/>
              <a:t>m </a:t>
            </a:r>
            <a:r>
              <a:rPr lang="en-US" sz="2400" dirty="0" err="1" smtClean="0"/>
              <a:t>Horng</a:t>
            </a:r>
            <a:r>
              <a:rPr lang="en-US" sz="2400" dirty="0" smtClean="0"/>
              <a:t>, B.A., and Franklin G. Miller, Ph.D. N </a:t>
            </a:r>
            <a:r>
              <a:rPr lang="en-US" sz="2400" dirty="0" err="1" smtClean="0"/>
              <a:t>Engl</a:t>
            </a:r>
            <a:r>
              <a:rPr lang="en-US" sz="2400" dirty="0" smtClean="0"/>
              <a:t> J Med 2002; 347:137-139</a:t>
            </a:r>
            <a:r>
              <a:rPr lang="en-US" sz="2400" dirty="0" smtClean="0">
                <a:hlinkClick r:id="rId2" action="ppaction://hlinkfile"/>
              </a:rPr>
              <a:t>July 11, 2002</a:t>
            </a:r>
            <a:endParaRPr lang="en-US" sz="2400" dirty="0" smtClean="0"/>
          </a:p>
          <a:p>
            <a:pPr eaLnBrk="1" hangingPunct="1">
              <a:defRPr/>
            </a:pPr>
            <a:endParaRPr lang="en-US" sz="14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228600"/>
            <a:ext cx="7772400" cy="1143000"/>
          </a:xfrm>
        </p:spPr>
        <p:txBody>
          <a:bodyPr/>
          <a:lstStyle/>
          <a:p>
            <a:pPr eaLnBrk="1" hangingPunct="1"/>
            <a:r>
              <a:rPr lang="en-US" altLang="en-US" sz="2800" b="1" smtClean="0"/>
              <a:t>A Controlled Trial of Arthroscopic Surgery for Osteoarthritis of the Knee.</a:t>
            </a:r>
            <a:endParaRPr lang="en-US" altLang="en-US" sz="2800" smtClean="0"/>
          </a:p>
        </p:txBody>
      </p:sp>
      <p:sp>
        <p:nvSpPr>
          <p:cNvPr id="3" name="Content Placeholder 2"/>
          <p:cNvSpPr>
            <a:spLocks noGrp="1"/>
          </p:cNvSpPr>
          <p:nvPr>
            <p:ph idx="1"/>
          </p:nvPr>
        </p:nvSpPr>
        <p:spPr>
          <a:xfrm>
            <a:off x="1143000" y="1371600"/>
            <a:ext cx="7593013" cy="2092325"/>
          </a:xfrm>
        </p:spPr>
        <p:txBody>
          <a:bodyPr/>
          <a:lstStyle/>
          <a:p>
            <a:pPr eaLnBrk="1" hangingPunct="1">
              <a:defRPr/>
            </a:pPr>
            <a:r>
              <a:rPr lang="en-US" sz="2400" dirty="0" smtClean="0"/>
              <a:t>A total of 180 patients with osteoarthritis of</a:t>
            </a:r>
          </a:p>
          <a:p>
            <a:pPr eaLnBrk="1" hangingPunct="1">
              <a:buFont typeface="Wingdings" panose="05000000000000000000" pitchFamily="2" charset="2"/>
              <a:buNone/>
              <a:defRPr/>
            </a:pPr>
            <a:r>
              <a:rPr lang="en-US" sz="2400" dirty="0" smtClean="0"/>
              <a:t>   the knee were randomly assigned to receive arthroscopic </a:t>
            </a:r>
            <a:r>
              <a:rPr lang="en-US" sz="2400" dirty="0" err="1" smtClean="0"/>
              <a:t>débridement</a:t>
            </a:r>
            <a:r>
              <a:rPr lang="en-US" sz="2400" dirty="0" smtClean="0"/>
              <a:t>, arthroscopic </a:t>
            </a:r>
            <a:r>
              <a:rPr lang="en-US" sz="2400" dirty="0" err="1" smtClean="0"/>
              <a:t>lavage</a:t>
            </a:r>
            <a:r>
              <a:rPr lang="en-US" sz="2400" dirty="0" smtClean="0"/>
              <a:t>, or placebo surgery.</a:t>
            </a:r>
          </a:p>
          <a:p>
            <a:pPr eaLnBrk="1" hangingPunct="1">
              <a:defRPr/>
            </a:pPr>
            <a:r>
              <a:rPr lang="en-US" sz="2400" dirty="0" smtClean="0"/>
              <a:t>Results showed no difference in pain or functioning between the placebo group and the two surgery groups.</a:t>
            </a:r>
          </a:p>
        </p:txBody>
      </p:sp>
      <p:pic>
        <p:nvPicPr>
          <p:cNvPr id="92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81400"/>
            <a:ext cx="54387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66800" y="304800"/>
            <a:ext cx="7772400" cy="1143000"/>
          </a:xfrm>
        </p:spPr>
        <p:txBody>
          <a:bodyPr/>
          <a:lstStyle/>
          <a:p>
            <a:pPr eaLnBrk="1" hangingPunct="1"/>
            <a:r>
              <a:rPr lang="en-US" altLang="en-US" sz="3200" smtClean="0"/>
              <a:t>Does the placebo effect mean I only have to think about working out-to get a work out?</a:t>
            </a:r>
          </a:p>
        </p:txBody>
      </p:sp>
      <p:sp>
        <p:nvSpPr>
          <p:cNvPr id="3" name="Content Placeholder 2"/>
          <p:cNvSpPr>
            <a:spLocks noGrp="1"/>
          </p:cNvSpPr>
          <p:nvPr>
            <p:ph idx="1"/>
          </p:nvPr>
        </p:nvSpPr>
        <p:spPr>
          <a:xfrm>
            <a:off x="1066800" y="1524000"/>
            <a:ext cx="7772400" cy="685800"/>
          </a:xfrm>
        </p:spPr>
        <p:txBody>
          <a:bodyPr/>
          <a:lstStyle/>
          <a:p>
            <a:pPr eaLnBrk="1" hangingPunct="1">
              <a:defRPr/>
            </a:pPr>
            <a:r>
              <a:rPr lang="en-US" sz="2400" b="1" dirty="0" smtClean="0"/>
              <a:t>Mind-set matters: exercise and the placebo effect. </a:t>
            </a:r>
            <a:r>
              <a:rPr lang="en-US" sz="1800" dirty="0" smtClean="0">
                <a:hlinkClick r:id="rId2" action="ppaction://hlinkfile"/>
              </a:rPr>
              <a:t>Crum AJ</a:t>
            </a:r>
            <a:r>
              <a:rPr lang="en-US" sz="1800" dirty="0" smtClean="0"/>
              <a:t>, </a:t>
            </a:r>
            <a:r>
              <a:rPr lang="en-US" sz="1800" dirty="0" smtClean="0">
                <a:hlinkClick r:id="rId3" action="ppaction://hlinkfile"/>
              </a:rPr>
              <a:t>Langer EJ</a:t>
            </a:r>
            <a:r>
              <a:rPr lang="en-US" sz="1800" dirty="0" smtClean="0"/>
              <a:t>. </a:t>
            </a:r>
            <a:r>
              <a:rPr lang="en-US" sz="1800" dirty="0" err="1" smtClean="0"/>
              <a:t>Psychol</a:t>
            </a:r>
            <a:r>
              <a:rPr lang="en-US" sz="1800" dirty="0" smtClean="0"/>
              <a:t> Sci. 2007 Feb;18(2):165-71.</a:t>
            </a:r>
          </a:p>
          <a:p>
            <a:pPr eaLnBrk="1" hangingPunct="1">
              <a:defRPr/>
            </a:pPr>
            <a:endParaRPr lang="en-US" sz="1800" dirty="0" smtClean="0"/>
          </a:p>
          <a:p>
            <a:pPr eaLnBrk="1" hangingPunct="1">
              <a:buFont typeface="Wingdings" panose="05000000000000000000" pitchFamily="2" charset="2"/>
              <a:buNone/>
              <a:defRPr/>
            </a:pPr>
            <a:endParaRPr lang="en-US" dirty="0" smtClean="0"/>
          </a:p>
        </p:txBody>
      </p:sp>
      <p:sp>
        <p:nvSpPr>
          <p:cNvPr id="10244" name="TextBox 3"/>
          <p:cNvSpPr txBox="1">
            <a:spLocks noChangeArrowheads="1"/>
          </p:cNvSpPr>
          <p:nvPr/>
        </p:nvSpPr>
        <p:spPr bwMode="auto">
          <a:xfrm>
            <a:off x="1371600" y="2362200"/>
            <a:ext cx="70104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t>In a study testing whether the relationship</a:t>
            </a:r>
          </a:p>
          <a:p>
            <a:pPr eaLnBrk="1" hangingPunct="1">
              <a:spcBef>
                <a:spcPct val="0"/>
              </a:spcBef>
              <a:buClrTx/>
              <a:buSzTx/>
              <a:buFontTx/>
              <a:buNone/>
            </a:pPr>
            <a:r>
              <a:rPr lang="en-US" altLang="en-US" sz="2000"/>
              <a:t>between exercise and health is moderated by one’s mindset,</a:t>
            </a:r>
          </a:p>
          <a:p>
            <a:pPr eaLnBrk="1" hangingPunct="1">
              <a:spcBef>
                <a:spcPct val="0"/>
              </a:spcBef>
              <a:buClrTx/>
              <a:buSzTx/>
              <a:buFontTx/>
              <a:buNone/>
            </a:pPr>
            <a:r>
              <a:rPr lang="en-US" altLang="en-US" sz="2000"/>
              <a:t>84 female room attendants working in seven different hotels were measured on physiological health variables affected by exercise. </a:t>
            </a:r>
          </a:p>
          <a:p>
            <a:pPr eaLnBrk="1" hangingPunct="1">
              <a:spcBef>
                <a:spcPct val="0"/>
              </a:spcBef>
              <a:buClrTx/>
              <a:buSzTx/>
              <a:buFontTx/>
              <a:buNone/>
            </a:pPr>
            <a:endParaRPr lang="en-US" altLang="en-US" sz="2000"/>
          </a:p>
          <a:p>
            <a:pPr eaLnBrk="1" hangingPunct="1">
              <a:spcBef>
                <a:spcPct val="0"/>
              </a:spcBef>
              <a:buClrTx/>
              <a:buSzTx/>
              <a:buFontTx/>
              <a:buNone/>
            </a:pPr>
            <a:r>
              <a:rPr lang="en-US" altLang="en-US" sz="2000"/>
              <a:t>Those in the informed condition</a:t>
            </a:r>
          </a:p>
          <a:p>
            <a:pPr eaLnBrk="1" hangingPunct="1">
              <a:spcBef>
                <a:spcPct val="0"/>
              </a:spcBef>
              <a:buClrTx/>
              <a:buSzTx/>
              <a:buFontTx/>
              <a:buNone/>
            </a:pPr>
            <a:r>
              <a:rPr lang="en-US" altLang="en-US" sz="2000"/>
              <a:t>were told that the work they do (cleaning hotel rooms) is</a:t>
            </a:r>
          </a:p>
          <a:p>
            <a:pPr eaLnBrk="1" hangingPunct="1">
              <a:spcBef>
                <a:spcPct val="0"/>
              </a:spcBef>
              <a:buClrTx/>
              <a:buSzTx/>
              <a:buFontTx/>
              <a:buNone/>
            </a:pPr>
            <a:r>
              <a:rPr lang="en-US" altLang="en-US" sz="2000"/>
              <a:t>good exercise and satisfies the Surgeon General’s recommendations  for an active lifestyle. Examples of how their</a:t>
            </a:r>
          </a:p>
          <a:p>
            <a:pPr eaLnBrk="1" hangingPunct="1">
              <a:spcBef>
                <a:spcPct val="0"/>
              </a:spcBef>
              <a:buClrTx/>
              <a:buSzTx/>
              <a:buFontTx/>
              <a:buNone/>
            </a:pPr>
            <a:r>
              <a:rPr lang="en-US" altLang="en-US" sz="2000"/>
              <a:t>work was exercise were provided. </a:t>
            </a:r>
          </a:p>
          <a:p>
            <a:pPr eaLnBrk="1" hangingPunct="1">
              <a:spcBef>
                <a:spcPct val="0"/>
              </a:spcBef>
              <a:buClrTx/>
              <a:buSzTx/>
              <a:buFontTx/>
              <a:buNone/>
            </a:pPr>
            <a:endParaRPr lang="en-US" altLang="en-US" sz="2000"/>
          </a:p>
          <a:p>
            <a:pPr eaLnBrk="1" hangingPunct="1">
              <a:spcBef>
                <a:spcPct val="0"/>
              </a:spcBef>
              <a:buClrTx/>
              <a:buSzTx/>
              <a:buFontTx/>
              <a:buNone/>
            </a:pPr>
            <a:r>
              <a:rPr lang="en-US" altLang="en-US" sz="2000"/>
              <a:t>Subjects in the control</a:t>
            </a:r>
          </a:p>
          <a:p>
            <a:pPr eaLnBrk="1" hangingPunct="1">
              <a:spcBef>
                <a:spcPct val="0"/>
              </a:spcBef>
              <a:buClrTx/>
              <a:buSzTx/>
              <a:buFontTx/>
              <a:buNone/>
            </a:pPr>
            <a:r>
              <a:rPr lang="en-US" altLang="en-US" sz="2000"/>
              <a:t>group were not given this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1219200" y="1295400"/>
            <a:ext cx="7162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folHlink"/>
              </a:buClr>
              <a:buSzPct val="60000"/>
              <a:buFont typeface="Wingdings" panose="05000000000000000000" pitchFamily="2" charset="2"/>
              <a:buChar char="u"/>
              <a:defRPr sz="3200">
                <a:solidFill>
                  <a:schemeClr val="tx1"/>
                </a:solidFill>
                <a:latin typeface="Times New Roman" panose="02020603050405020304" pitchFamily="18" charset="0"/>
              </a:defRPr>
            </a:lvl2pPr>
            <a:lvl3pPr marL="1143000" indent="-228600" eaLnBrk="0" hangingPunct="0">
              <a:spcBef>
                <a:spcPct val="20000"/>
              </a:spcBef>
              <a:buClr>
                <a:schemeClr val="tx2"/>
              </a:buClr>
              <a:buSzPct val="60000"/>
              <a:buFont typeface="Wingdings" panose="05000000000000000000" pitchFamily="2" charset="2"/>
              <a:buChar char="t"/>
              <a:defRPr sz="3200">
                <a:solidFill>
                  <a:schemeClr val="tx1"/>
                </a:solidFill>
                <a:latin typeface="Times New Roman" panose="02020603050405020304" pitchFamily="18" charset="0"/>
              </a:defRPr>
            </a:lvl3pPr>
            <a:lvl4pPr marL="16002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4pPr>
            <a:lvl5pPr marL="2057400" indent="-228600" eaLnBrk="0" hangingPunct="0">
              <a:spcBef>
                <a:spcPct val="20000"/>
              </a:spcBef>
              <a:buClr>
                <a:schemeClr val="tx1"/>
              </a:buClr>
              <a:buSzPct val="100000"/>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100000"/>
              <a:buChar char="–"/>
              <a:defRPr sz="32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t>Although actual behavior did not change, 4 weeks after the intervention, the informed group perceived themselves to be getting significantly more exercise than before. As a result, compared with the control group, they showed a decrease in weight, blood pressure, body fat, waist-to-hip ratio, and body mass index. These results support the hypothesis that exercise affects health in part or in whole via the placebo</a:t>
            </a:r>
          </a:p>
        </p:txBody>
      </p:sp>
      <p:sp>
        <p:nvSpPr>
          <p:cNvPr id="11267" name="Title 4"/>
          <p:cNvSpPr>
            <a:spLocks noGrp="1"/>
          </p:cNvSpPr>
          <p:nvPr>
            <p:ph type="title"/>
          </p:nvPr>
        </p:nvSpPr>
        <p:spPr>
          <a:xfrm>
            <a:off x="1143000" y="304800"/>
            <a:ext cx="7239000" cy="838200"/>
          </a:xfrm>
        </p:spPr>
        <p:txBody>
          <a:bodyPr/>
          <a:lstStyle/>
          <a:p>
            <a:pPr eaLnBrk="1" hangingPunct="1"/>
            <a:r>
              <a:rPr lang="en-US" altLang="en-US" smtClean="0"/>
              <a:t>Langer study Results.</a:t>
            </a:r>
          </a:p>
        </p:txBody>
      </p:sp>
    </p:spTree>
  </p:cSld>
  <p:clrMapOvr>
    <a:masterClrMapping/>
  </p:clrMapOvr>
</p:sld>
</file>

<file path=ppt/theme/theme1.xml><?xml version="1.0" encoding="utf-8"?>
<a:theme xmlns:a="http://schemas.openxmlformats.org/drawingml/2006/main" name="Azure">
  <a:themeElements>
    <a:clrScheme name="Azure 1">
      <a:dk1>
        <a:srgbClr val="000000"/>
      </a:dk1>
      <a:lt1>
        <a:srgbClr val="FFFFFF"/>
      </a:lt1>
      <a:dk2>
        <a:srgbClr val="3333FF"/>
      </a:dk2>
      <a:lt2>
        <a:srgbClr val="00FFFF"/>
      </a:lt2>
      <a:accent1>
        <a:srgbClr val="00CCCC"/>
      </a:accent1>
      <a:accent2>
        <a:srgbClr val="6666FF"/>
      </a:accent2>
      <a:accent3>
        <a:srgbClr val="ADADFF"/>
      </a:accent3>
      <a:accent4>
        <a:srgbClr val="DADADA"/>
      </a:accent4>
      <a:accent5>
        <a:srgbClr val="AAE2E2"/>
      </a:accent5>
      <a:accent6>
        <a:srgbClr val="5C5CE7"/>
      </a:accent6>
      <a:hlink>
        <a:srgbClr val="CCCCFF"/>
      </a:hlink>
      <a:folHlink>
        <a:srgbClr val="CC99FF"/>
      </a:folHlink>
    </a:clrScheme>
    <a:fontScheme name="Azur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zure 1">
        <a:dk1>
          <a:srgbClr val="000000"/>
        </a:dk1>
        <a:lt1>
          <a:srgbClr val="FFFFFF"/>
        </a:lt1>
        <a:dk2>
          <a:srgbClr val="3333FF"/>
        </a:dk2>
        <a:lt2>
          <a:srgbClr val="00FFFF"/>
        </a:lt2>
        <a:accent1>
          <a:srgbClr val="00CCCC"/>
        </a:accent1>
        <a:accent2>
          <a:srgbClr val="6666FF"/>
        </a:accent2>
        <a:accent3>
          <a:srgbClr val="ADADFF"/>
        </a:accent3>
        <a:accent4>
          <a:srgbClr val="DADADA"/>
        </a:accent4>
        <a:accent5>
          <a:srgbClr val="AAE2E2"/>
        </a:accent5>
        <a:accent6>
          <a:srgbClr val="5C5CE7"/>
        </a:accent6>
        <a:hlink>
          <a:srgbClr val="CCCCFF"/>
        </a:hlink>
        <a:folHlink>
          <a:srgbClr val="CC99FF"/>
        </a:folHlink>
      </a:clrScheme>
      <a:clrMap bg1="dk2" tx1="lt1" bg2="dk1" tx2="lt2" accent1="accent1" accent2="accent2" accent3="accent3" accent4="accent4" accent5="accent5" accent6="accent6" hlink="hlink" folHlink="folHlink"/>
    </a:extraClrScheme>
    <a:extraClrScheme>
      <a:clrScheme name="Azure 2">
        <a:dk1>
          <a:srgbClr val="000000"/>
        </a:dk1>
        <a:lt1>
          <a:srgbClr val="CCECFF"/>
        </a:lt1>
        <a:dk2>
          <a:srgbClr val="330099"/>
        </a:dk2>
        <a:lt2>
          <a:srgbClr val="0099CC"/>
        </a:lt2>
        <a:accent1>
          <a:srgbClr val="009999"/>
        </a:accent1>
        <a:accent2>
          <a:srgbClr val="FF99CC"/>
        </a:accent2>
        <a:accent3>
          <a:srgbClr val="E2F4FF"/>
        </a:accent3>
        <a:accent4>
          <a:srgbClr val="000000"/>
        </a:accent4>
        <a:accent5>
          <a:srgbClr val="AACACA"/>
        </a:accent5>
        <a:accent6>
          <a:srgbClr val="E78AB9"/>
        </a:accent6>
        <a:hlink>
          <a:srgbClr val="6600CC"/>
        </a:hlink>
        <a:folHlink>
          <a:srgbClr val="3366FF"/>
        </a:folHlink>
      </a:clrScheme>
      <a:clrMap bg1="lt1" tx1="dk1" bg2="lt2" tx2="dk2" accent1="accent1" accent2="accent2" accent3="accent3" accent4="accent4" accent5="accent5" accent6="accent6" hlink="hlink" folHlink="folHlink"/>
    </a:extraClrScheme>
    <a:extraClrScheme>
      <a:clrScheme name="Azure 3">
        <a:dk1>
          <a:srgbClr val="000000"/>
        </a:dk1>
        <a:lt1>
          <a:srgbClr val="FFFFFF"/>
        </a:lt1>
        <a:dk2>
          <a:srgbClr val="000000"/>
        </a:dk2>
        <a:lt2>
          <a:srgbClr val="CBCBCB"/>
        </a:lt2>
        <a:accent1>
          <a:srgbClr val="B2B2B2"/>
        </a:accent1>
        <a:accent2>
          <a:srgbClr val="DDDDDD"/>
        </a:accent2>
        <a:accent3>
          <a:srgbClr val="FFFFFF"/>
        </a:accent3>
        <a:accent4>
          <a:srgbClr val="000000"/>
        </a:accent4>
        <a:accent5>
          <a:srgbClr val="D5D5D5"/>
        </a:accent5>
        <a:accent6>
          <a:srgbClr val="C8C8C8"/>
        </a:accent6>
        <a:hlink>
          <a:srgbClr val="5F5F5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Designs\Azure.pot</Template>
  <TotalTime>217</TotalTime>
  <Words>1255</Words>
  <Application>Microsoft Office PowerPoint</Application>
  <PresentationFormat>On-screen Show (4:3)</PresentationFormat>
  <Paragraphs>71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Times New Roman</vt:lpstr>
      <vt:lpstr>Arial</vt:lpstr>
      <vt:lpstr>Wingdings</vt:lpstr>
      <vt:lpstr>Calibri</vt:lpstr>
      <vt:lpstr>OceanSansMM_512_800_</vt:lpstr>
      <vt:lpstr>OceanSansMM-It_648_572_</vt:lpstr>
      <vt:lpstr>OceanSansMM_360_720_</vt:lpstr>
      <vt:lpstr>Azure</vt:lpstr>
      <vt:lpstr>Placebo: Some Definitions</vt:lpstr>
      <vt:lpstr>Placebo: An expanded definition</vt:lpstr>
      <vt:lpstr>Placebo history</vt:lpstr>
      <vt:lpstr>Evidence for the placebo effect</vt:lpstr>
      <vt:lpstr>Placebo evidence (cont)</vt:lpstr>
      <vt:lpstr>Even Placebo Surgery!</vt:lpstr>
      <vt:lpstr>A Controlled Trial of Arthroscopic Surgery for Osteoarthritis of the Knee.</vt:lpstr>
      <vt:lpstr>Does the placebo effect mean I only have to think about working out-to get a work out?</vt:lpstr>
      <vt:lpstr>Langer study Results.</vt:lpstr>
      <vt:lpstr>PowerPoint Presentation</vt:lpstr>
      <vt:lpstr>Does the placebo effect work even when we know it’s a placebo?</vt:lpstr>
      <vt:lpstr>Apparently it does!</vt:lpstr>
      <vt:lpstr>Placebos and Anti-depressants</vt:lpstr>
      <vt:lpstr>Are Anti-depressants effective?</vt:lpstr>
      <vt:lpstr>Effect of Hypericum perforatum (St John’s Wort) in Major Depressive Disorder. JAMA (2002) v.287(14):1807-1814.  </vt:lpstr>
      <vt:lpstr>What about the placebo effect?</vt:lpstr>
      <vt:lpstr>Changes in Brain Function of Depressed Subjects During Treatment With Placebo </vt:lpstr>
      <vt:lpstr>PowerPoint Presentation</vt:lpstr>
      <vt:lpstr>PowerPoint Presentation</vt:lpstr>
      <vt:lpstr>Are Placebo effects getting stronger?</vt:lpstr>
      <vt:lpstr>Has Big Pharma outsold itself?</vt:lpstr>
    </vt:vector>
  </TitlesOfParts>
  <Company>VISN 13 Upper Midwest Network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Placebo: Some Definitions</dc:title>
  <dc:creator>Paul D Thuras Ph.D.</dc:creator>
  <cp:lastModifiedBy>Mitchell Olson</cp:lastModifiedBy>
  <cp:revision>19</cp:revision>
  <dcterms:created xsi:type="dcterms:W3CDTF">2002-10-03T16:12:27Z</dcterms:created>
  <dcterms:modified xsi:type="dcterms:W3CDTF">2016-06-10T21:43:51Z</dcterms:modified>
</cp:coreProperties>
</file>