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DECHAL, Maxime" initials="LM" lastIdx="2" clrIdx="0">
    <p:extLst>
      <p:ext uri="{19B8F6BF-5375-455C-9EA6-DF929625EA0E}">
        <p15:presenceInfo xmlns:p15="http://schemas.microsoft.com/office/powerpoint/2012/main" userId="S::maxime.londechal@capgemini.com::68bb2688-8fa5-4b42-93bc-3043f60315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DECHAL, Maxime" userId="68bb2688-8fa5-4b42-93bc-3043f60315b0" providerId="ADAL" clId="{D97F3539-5F93-4EEB-8C38-C902EC534BA6}"/>
    <pc:docChg chg="modSld">
      <pc:chgData name="LONDECHAL, Maxime" userId="68bb2688-8fa5-4b42-93bc-3043f60315b0" providerId="ADAL" clId="{D97F3539-5F93-4EEB-8C38-C902EC534BA6}" dt="2020-10-16T15:34:59.592" v="0" actId="1076"/>
      <pc:docMkLst>
        <pc:docMk/>
      </pc:docMkLst>
      <pc:sldChg chg="modSp">
        <pc:chgData name="LONDECHAL, Maxime" userId="68bb2688-8fa5-4b42-93bc-3043f60315b0" providerId="ADAL" clId="{D97F3539-5F93-4EEB-8C38-C902EC534BA6}" dt="2020-10-16T15:34:59.592" v="0" actId="1076"/>
        <pc:sldMkLst>
          <pc:docMk/>
          <pc:sldMk cId="254293265" sldId="258"/>
        </pc:sldMkLst>
        <pc:spChg chg="mod">
          <ac:chgData name="LONDECHAL, Maxime" userId="68bb2688-8fa5-4b42-93bc-3043f60315b0" providerId="ADAL" clId="{D97F3539-5F93-4EEB-8C38-C902EC534BA6}" dt="2020-10-16T15:34:59.592" v="0" actId="1076"/>
          <ac:spMkLst>
            <pc:docMk/>
            <pc:sldMk cId="254293265" sldId="258"/>
            <ac:spMk id="4" creationId="{CED7D0AE-696D-472E-ACE6-21CEAFE1B8A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6T14:21:35.72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011F1-CED9-4401-86F2-B74D45ED1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B3A9A4-6F9F-4E20-97ED-BF2EEC7BA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48778-9F34-4F69-A20B-9A882B30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9D86CE-830D-4282-A2FC-FAD38B5B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BD00F-0FF0-44A9-852E-00BB8E62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3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0A7E6-CCD7-4D4A-B413-ACB6A502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04DCFE-D499-44AD-97B3-D5D81BC1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33BF90-6D8F-4251-9011-D8703588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AE35-2530-4240-872A-8005A55B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8A3D62-435B-4DD3-ACA4-594256EB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61ECB0-2BED-432E-A663-02D00FB50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EF2105-4033-434B-A266-93FE5C211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3258D-2AD2-4AF9-9700-D5A97128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4CBDE-7D9B-4583-B509-3E798D0B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35DA89-F4A3-4BED-93BA-02204A9A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0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8326C-D6BF-4437-8943-9CE9CD5B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7563B-FC7A-455C-B7BB-06D0D8A9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F767-2498-4E03-B773-AD1FA44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9F4A8-191C-4A36-81CA-1F7DE452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33A87-B6BE-478A-83F8-B73E8ED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1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7CBE5-37F0-49F7-8BBC-1760FBDE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85A195-D2FF-4BD6-B0AC-69E62515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70945-AF93-45F0-AD5A-BF971515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FC9F4-1A1A-44C5-96F9-F94560DE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4E033-01FE-4C0A-BA6D-DB4A5972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31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ADD36-A001-4209-9767-DA53BC3F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EDA3A-7E5B-488B-A093-254FB41E2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639464-EB00-4270-B2D5-828E289C9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3B417C-A32C-4914-A1F5-0CA59A4B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EB3FA-3310-473D-AFD4-8B45121C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49652-4522-4EEF-94EA-D65F4A96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13D1B-D701-4CE2-A8CD-17CE61D4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E2E3D1-DD4E-4BB4-86F6-080C2C067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98C75E-458F-4B4C-9B49-B32C8B71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21BB4F-68DB-4965-BDFE-51E3CEE9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034409-CC1F-45AD-9738-AC66F11DF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AD4AF8-7F2A-4A02-A0C2-4D0600E6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160521-B027-48E7-84F8-DE0E727B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323121-E865-48F6-A216-591715B2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6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2989E-7DEF-4AE6-9540-B64D20DB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4B004E-93F3-4CE8-AAA1-E84E87E3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3A758D-2DB4-4820-B578-858B81C5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CC5FDF-5E8E-4E6F-82E5-51B47651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36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C07804-0092-48D4-94FF-08B88423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5705B5-33D0-46A6-A8BB-374B95C6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4FC51F-4F4E-4069-8762-27117A1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10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DF9FA-189B-4108-86AF-35F64B61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26123-6FEA-4A9E-A746-F56B10AB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01F242-9DED-416A-9174-AEEA5B6B0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A7582-9061-4D83-B41D-D68DEC5F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07FE95-8C1F-469D-B885-D5909946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2E3DB4-F2BC-4215-9D04-70B7D061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97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C7A88-B17C-475C-BC27-AB56601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8E7075-B895-4068-A5C4-0CA1CE97A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0B33B8-6708-4C88-9D40-CD7F9216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ED8F93-7E58-4FA9-98F1-8E17A500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F81880-43F5-494E-BA3B-86B93144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872203-F549-42DA-A65C-27BF9291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F296BF-B754-44A0-8357-5FFECADC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3511A-EB4D-4864-B7D2-A0DB5D01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CAD41-00FF-42E1-B130-14B52CB9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5AD7-E9BD-4EFC-B07B-8ED3F4DA032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AD747-8802-4149-A0B8-785B71E80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82128-72B7-4174-9FB5-1DC256912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135F8-4046-476D-82E1-BEE0FC2B4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85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D7D0AE-696D-472E-ACE6-21CEAFE1B8AA}"/>
              </a:ext>
            </a:extLst>
          </p:cNvPr>
          <p:cNvSpPr/>
          <p:nvPr/>
        </p:nvSpPr>
        <p:spPr>
          <a:xfrm>
            <a:off x="1" y="1"/>
            <a:ext cx="12191999" cy="84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A74C1-2758-41F2-8B90-9B7AA01D057B}"/>
              </a:ext>
            </a:extLst>
          </p:cNvPr>
          <p:cNvSpPr txBox="1"/>
          <p:nvPr/>
        </p:nvSpPr>
        <p:spPr>
          <a:xfrm>
            <a:off x="433634" y="301658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5FBF5-513A-49E9-BEBA-F87B1042AF7A}"/>
              </a:ext>
            </a:extLst>
          </p:cNvPr>
          <p:cNvSpPr txBox="1"/>
          <p:nvPr/>
        </p:nvSpPr>
        <p:spPr>
          <a:xfrm>
            <a:off x="1409307" y="301658"/>
            <a:ext cx="1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Dashboard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869B2F-E254-415E-818F-144EFB4460D1}"/>
              </a:ext>
            </a:extLst>
          </p:cNvPr>
          <p:cNvSpPr txBox="1"/>
          <p:nvPr/>
        </p:nvSpPr>
        <p:spPr>
          <a:xfrm>
            <a:off x="2625363" y="305528"/>
            <a:ext cx="176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732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D7D0AE-696D-472E-ACE6-21CEAFE1B8AA}"/>
              </a:ext>
            </a:extLst>
          </p:cNvPr>
          <p:cNvSpPr/>
          <p:nvPr/>
        </p:nvSpPr>
        <p:spPr>
          <a:xfrm>
            <a:off x="1" y="1"/>
            <a:ext cx="12191999" cy="84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A74C1-2758-41F2-8B90-9B7AA01D057B}"/>
              </a:ext>
            </a:extLst>
          </p:cNvPr>
          <p:cNvSpPr txBox="1"/>
          <p:nvPr/>
        </p:nvSpPr>
        <p:spPr>
          <a:xfrm>
            <a:off x="433634" y="301658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5FBF5-513A-49E9-BEBA-F87B1042AF7A}"/>
              </a:ext>
            </a:extLst>
          </p:cNvPr>
          <p:cNvSpPr txBox="1"/>
          <p:nvPr/>
        </p:nvSpPr>
        <p:spPr>
          <a:xfrm>
            <a:off x="1409307" y="301658"/>
            <a:ext cx="1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Dashboard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869B2F-E254-415E-818F-144EFB4460D1}"/>
              </a:ext>
            </a:extLst>
          </p:cNvPr>
          <p:cNvSpPr txBox="1"/>
          <p:nvPr/>
        </p:nvSpPr>
        <p:spPr>
          <a:xfrm>
            <a:off x="2625363" y="305528"/>
            <a:ext cx="176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280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D7D0AE-696D-472E-ACE6-21CEAFE1B8AA}"/>
              </a:ext>
            </a:extLst>
          </p:cNvPr>
          <p:cNvSpPr/>
          <p:nvPr/>
        </p:nvSpPr>
        <p:spPr>
          <a:xfrm>
            <a:off x="1" y="1"/>
            <a:ext cx="12191999" cy="848411"/>
          </a:xfrm>
          <a:prstGeom prst="rect">
            <a:avLst/>
          </a:prstGeom>
          <a:solidFill>
            <a:srgbClr val="EAC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A74C1-2758-41F2-8B90-9B7AA01D057B}"/>
              </a:ext>
            </a:extLst>
          </p:cNvPr>
          <p:cNvSpPr txBox="1"/>
          <p:nvPr/>
        </p:nvSpPr>
        <p:spPr>
          <a:xfrm>
            <a:off x="433634" y="301658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5FBF5-513A-49E9-BEBA-F87B1042AF7A}"/>
              </a:ext>
            </a:extLst>
          </p:cNvPr>
          <p:cNvSpPr txBox="1"/>
          <p:nvPr/>
        </p:nvSpPr>
        <p:spPr>
          <a:xfrm>
            <a:off x="1409307" y="301658"/>
            <a:ext cx="1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Dashboard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869B2F-E254-415E-818F-144EFB4460D1}"/>
              </a:ext>
            </a:extLst>
          </p:cNvPr>
          <p:cNvSpPr txBox="1"/>
          <p:nvPr/>
        </p:nvSpPr>
        <p:spPr>
          <a:xfrm>
            <a:off x="2625363" y="305528"/>
            <a:ext cx="1767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F0BFC1-B85A-4F50-9202-6E935B3B8FAA}"/>
              </a:ext>
            </a:extLst>
          </p:cNvPr>
          <p:cNvSpPr/>
          <p:nvPr/>
        </p:nvSpPr>
        <p:spPr>
          <a:xfrm>
            <a:off x="1" y="848412"/>
            <a:ext cx="2526384" cy="6009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D7EA0D-4EF9-4275-B7D5-25F5548E1667}"/>
              </a:ext>
            </a:extLst>
          </p:cNvPr>
          <p:cNvSpPr txBox="1"/>
          <p:nvPr/>
        </p:nvSpPr>
        <p:spPr>
          <a:xfrm>
            <a:off x="631596" y="2158738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Matériel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FFEFDF-B471-4740-8C3E-2CE4F2127D83}"/>
              </a:ext>
            </a:extLst>
          </p:cNvPr>
          <p:cNvSpPr txBox="1"/>
          <p:nvPr/>
        </p:nvSpPr>
        <p:spPr>
          <a:xfrm>
            <a:off x="3441602" y="1583704"/>
            <a:ext cx="184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OID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C71B5B-A1B7-4F35-B7DC-BC4BB58EE14F}"/>
              </a:ext>
            </a:extLst>
          </p:cNvPr>
          <p:cNvSpPr txBox="1"/>
          <p:nvPr/>
        </p:nvSpPr>
        <p:spPr>
          <a:xfrm>
            <a:off x="664214" y="2822137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OID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C143A1-8A1C-4C6F-8F8E-4BC8AD063496}"/>
              </a:ext>
            </a:extLst>
          </p:cNvPr>
          <p:cNvSpPr txBox="1"/>
          <p:nvPr/>
        </p:nvSpPr>
        <p:spPr>
          <a:xfrm>
            <a:off x="3568148" y="2158738"/>
            <a:ext cx="1321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OID</a:t>
            </a:r>
          </a:p>
          <a:p>
            <a:r>
              <a:rPr lang="fr-FR" dirty="0"/>
              <a:t>OID1</a:t>
            </a:r>
          </a:p>
          <a:p>
            <a:r>
              <a:rPr lang="fr-FR" dirty="0"/>
              <a:t>OID2</a:t>
            </a:r>
          </a:p>
          <a:p>
            <a:r>
              <a:rPr lang="fr-FR" dirty="0"/>
              <a:t>OID3</a:t>
            </a:r>
          </a:p>
          <a:p>
            <a:r>
              <a:rPr lang="fr-FR" dirty="0"/>
              <a:t>OID4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E0187F3-85B2-4E13-86A0-74A0B86F45D5}"/>
              </a:ext>
            </a:extLst>
          </p:cNvPr>
          <p:cNvSpPr/>
          <p:nvPr/>
        </p:nvSpPr>
        <p:spPr>
          <a:xfrm>
            <a:off x="9168386" y="1031392"/>
            <a:ext cx="22642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DACF2C-3DE3-43BD-9E9B-915EDE5D9254}"/>
              </a:ext>
            </a:extLst>
          </p:cNvPr>
          <p:cNvSpPr txBox="1"/>
          <p:nvPr/>
        </p:nvSpPr>
        <p:spPr>
          <a:xfrm>
            <a:off x="3359426" y="1031392"/>
            <a:ext cx="547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			OID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C6F6D-D9AE-4D96-8218-6D2D94D08F9A}"/>
              </a:ext>
            </a:extLst>
          </p:cNvPr>
          <p:cNvSpPr/>
          <p:nvPr/>
        </p:nvSpPr>
        <p:spPr>
          <a:xfrm>
            <a:off x="5088835" y="2246243"/>
            <a:ext cx="1480930" cy="208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Supprimer</a:t>
            </a:r>
          </a:p>
        </p:txBody>
      </p:sp>
    </p:spTree>
    <p:extLst>
      <p:ext uri="{BB962C8B-B14F-4D97-AF65-F5344CB8AC3E}">
        <p14:creationId xmlns:p14="http://schemas.microsoft.com/office/powerpoint/2010/main" val="404878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D7D0AE-696D-472E-ACE6-21CEAFE1B8AA}"/>
              </a:ext>
            </a:extLst>
          </p:cNvPr>
          <p:cNvSpPr/>
          <p:nvPr/>
        </p:nvSpPr>
        <p:spPr>
          <a:xfrm>
            <a:off x="94269" y="10172"/>
            <a:ext cx="12191999" cy="848411"/>
          </a:xfrm>
          <a:prstGeom prst="rect">
            <a:avLst/>
          </a:prstGeom>
          <a:solidFill>
            <a:srgbClr val="EAC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A74C1-2758-41F2-8B90-9B7AA01D057B}"/>
              </a:ext>
            </a:extLst>
          </p:cNvPr>
          <p:cNvSpPr txBox="1"/>
          <p:nvPr/>
        </p:nvSpPr>
        <p:spPr>
          <a:xfrm>
            <a:off x="433634" y="301658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5FBF5-513A-49E9-BEBA-F87B1042AF7A}"/>
              </a:ext>
            </a:extLst>
          </p:cNvPr>
          <p:cNvSpPr txBox="1"/>
          <p:nvPr/>
        </p:nvSpPr>
        <p:spPr>
          <a:xfrm>
            <a:off x="1409307" y="301658"/>
            <a:ext cx="1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Dashboard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869B2F-E254-415E-818F-144EFB4460D1}"/>
              </a:ext>
            </a:extLst>
          </p:cNvPr>
          <p:cNvSpPr txBox="1"/>
          <p:nvPr/>
        </p:nvSpPr>
        <p:spPr>
          <a:xfrm>
            <a:off x="2625363" y="305528"/>
            <a:ext cx="1767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F0BFC1-B85A-4F50-9202-6E935B3B8FAA}"/>
              </a:ext>
            </a:extLst>
          </p:cNvPr>
          <p:cNvSpPr/>
          <p:nvPr/>
        </p:nvSpPr>
        <p:spPr>
          <a:xfrm>
            <a:off x="1" y="848412"/>
            <a:ext cx="2526384" cy="6009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D7EA0D-4EF9-4275-B7D5-25F5548E1667}"/>
              </a:ext>
            </a:extLst>
          </p:cNvPr>
          <p:cNvSpPr txBox="1"/>
          <p:nvPr/>
        </p:nvSpPr>
        <p:spPr>
          <a:xfrm>
            <a:off x="631596" y="2158738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Matériel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F8EE4D-1341-46E7-BE8A-5CE37688D117}"/>
              </a:ext>
            </a:extLst>
          </p:cNvPr>
          <p:cNvSpPr txBox="1"/>
          <p:nvPr/>
        </p:nvSpPr>
        <p:spPr>
          <a:xfrm>
            <a:off x="3187077" y="1134243"/>
            <a:ext cx="184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Machine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AC7CB5-C8CA-49B4-910A-561F0C40DBD6}"/>
              </a:ext>
            </a:extLst>
          </p:cNvPr>
          <p:cNvSpPr txBox="1"/>
          <p:nvPr/>
        </p:nvSpPr>
        <p:spPr>
          <a:xfrm>
            <a:off x="3879676" y="1604740"/>
            <a:ext cx="34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Infomachine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C71B5B-A1B7-4F35-B7DC-BC4BB58EE14F}"/>
              </a:ext>
            </a:extLst>
          </p:cNvPr>
          <p:cNvSpPr txBox="1"/>
          <p:nvPr/>
        </p:nvSpPr>
        <p:spPr>
          <a:xfrm>
            <a:off x="664214" y="2822137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OID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906ED15-5E6F-4695-8CD9-5DDB61E5424F}"/>
              </a:ext>
            </a:extLst>
          </p:cNvPr>
          <p:cNvSpPr/>
          <p:nvPr/>
        </p:nvSpPr>
        <p:spPr>
          <a:xfrm>
            <a:off x="5431682" y="5901179"/>
            <a:ext cx="17628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DELETE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29D9CF3-186E-43AE-9E1E-FF4E68D6276B}"/>
              </a:ext>
            </a:extLst>
          </p:cNvPr>
          <p:cNvSpPr/>
          <p:nvPr/>
        </p:nvSpPr>
        <p:spPr>
          <a:xfrm>
            <a:off x="3272944" y="5929460"/>
            <a:ext cx="17628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25429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D7D0AE-696D-472E-ACE6-21CEAFE1B8AA}"/>
              </a:ext>
            </a:extLst>
          </p:cNvPr>
          <p:cNvSpPr/>
          <p:nvPr/>
        </p:nvSpPr>
        <p:spPr>
          <a:xfrm>
            <a:off x="1" y="1"/>
            <a:ext cx="12191999" cy="848411"/>
          </a:xfrm>
          <a:prstGeom prst="rect">
            <a:avLst/>
          </a:prstGeom>
          <a:solidFill>
            <a:srgbClr val="EAC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A74C1-2758-41F2-8B90-9B7AA01D057B}"/>
              </a:ext>
            </a:extLst>
          </p:cNvPr>
          <p:cNvSpPr txBox="1"/>
          <p:nvPr/>
        </p:nvSpPr>
        <p:spPr>
          <a:xfrm>
            <a:off x="433634" y="301658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5FBF5-513A-49E9-BEBA-F87B1042AF7A}"/>
              </a:ext>
            </a:extLst>
          </p:cNvPr>
          <p:cNvSpPr txBox="1"/>
          <p:nvPr/>
        </p:nvSpPr>
        <p:spPr>
          <a:xfrm>
            <a:off x="1409307" y="301658"/>
            <a:ext cx="1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Dashboard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869B2F-E254-415E-818F-144EFB4460D1}"/>
              </a:ext>
            </a:extLst>
          </p:cNvPr>
          <p:cNvSpPr txBox="1"/>
          <p:nvPr/>
        </p:nvSpPr>
        <p:spPr>
          <a:xfrm>
            <a:off x="2625363" y="305528"/>
            <a:ext cx="1767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F0BFC1-B85A-4F50-9202-6E935B3B8FAA}"/>
              </a:ext>
            </a:extLst>
          </p:cNvPr>
          <p:cNvSpPr/>
          <p:nvPr/>
        </p:nvSpPr>
        <p:spPr>
          <a:xfrm>
            <a:off x="1" y="848412"/>
            <a:ext cx="2526384" cy="6009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D7EA0D-4EF9-4275-B7D5-25F5548E1667}"/>
              </a:ext>
            </a:extLst>
          </p:cNvPr>
          <p:cNvSpPr txBox="1"/>
          <p:nvPr/>
        </p:nvSpPr>
        <p:spPr>
          <a:xfrm>
            <a:off x="631596" y="2158738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Matériel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F8EE4D-1341-46E7-BE8A-5CE37688D117}"/>
              </a:ext>
            </a:extLst>
          </p:cNvPr>
          <p:cNvSpPr txBox="1"/>
          <p:nvPr/>
        </p:nvSpPr>
        <p:spPr>
          <a:xfrm>
            <a:off x="3441601" y="2528070"/>
            <a:ext cx="184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machine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AC7CB5-C8CA-49B4-910A-561F0C40DBD6}"/>
              </a:ext>
            </a:extLst>
          </p:cNvPr>
          <p:cNvSpPr txBox="1"/>
          <p:nvPr/>
        </p:nvSpPr>
        <p:spPr>
          <a:xfrm>
            <a:off x="3854537" y="3134759"/>
            <a:ext cx="184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Machine 1</a:t>
            </a:r>
          </a:p>
          <a:p>
            <a:r>
              <a:rPr lang="fr-FR" dirty="0"/>
              <a:t>Machine2</a:t>
            </a:r>
          </a:p>
          <a:p>
            <a:r>
              <a:rPr lang="fr-FR" dirty="0" err="1"/>
              <a:t>Amchien</a:t>
            </a:r>
            <a:r>
              <a:rPr lang="fr-FR" dirty="0"/>
              <a:t> 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C71B5B-A1B7-4F35-B7DC-BC4BB58EE14F}"/>
              </a:ext>
            </a:extLst>
          </p:cNvPr>
          <p:cNvSpPr txBox="1"/>
          <p:nvPr/>
        </p:nvSpPr>
        <p:spPr>
          <a:xfrm>
            <a:off x="664214" y="2822137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055CA-F59A-42C7-94EF-650DA04E2C54}"/>
              </a:ext>
            </a:extLst>
          </p:cNvPr>
          <p:cNvSpPr/>
          <p:nvPr/>
        </p:nvSpPr>
        <p:spPr>
          <a:xfrm>
            <a:off x="3129699" y="1027522"/>
            <a:ext cx="8333295" cy="132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machine</a:t>
            </a:r>
          </a:p>
        </p:txBody>
      </p:sp>
    </p:spTree>
    <p:extLst>
      <p:ext uri="{BB962C8B-B14F-4D97-AF65-F5344CB8AC3E}">
        <p14:creationId xmlns:p14="http://schemas.microsoft.com/office/powerpoint/2010/main" val="3764044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49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LONDECHAL, Maxime</dc:creator>
  <cp:lastModifiedBy>LONDECHAL, Maxime</cp:lastModifiedBy>
  <cp:revision>7</cp:revision>
  <dcterms:created xsi:type="dcterms:W3CDTF">2020-10-16T11:50:20Z</dcterms:created>
  <dcterms:modified xsi:type="dcterms:W3CDTF">2020-10-16T15:35:09Z</dcterms:modified>
</cp:coreProperties>
</file>