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0" d="100"/>
          <a:sy n="30" d="100"/>
        </p:scale>
        <p:origin x="-2472" y="1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C. Ong,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2015 / CS224D: Deep Learning for NLP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aspects (e.g.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Deep 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Two 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64741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49961" y="62484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Also: discovery 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58800" cy="9510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Dataset:</a:t>
            </a:r>
            <a:r>
              <a:rPr lang="en-US" sz="3600" b="1" dirty="0" smtClean="0"/>
              <a:t> </a:t>
            </a:r>
            <a:r>
              <a:rPr lang="en-US" sz="3600" dirty="0" smtClean="0"/>
              <a:t>7.6 million reviews (39.4M sentences) </a:t>
            </a:r>
            <a:r>
              <a:rPr lang="en-US" sz="3600" dirty="0"/>
              <a:t>of electronics product from Amazon.com</a:t>
            </a:r>
            <a:r>
              <a:rPr lang="en-US" sz="3600" baseline="30000" dirty="0"/>
              <a:t>2</a:t>
            </a:r>
            <a:endParaRPr lang="en-US" sz="3600" dirty="0"/>
          </a:p>
          <a:p>
            <a:endParaRPr lang="en-US" sz="3600" b="1" dirty="0"/>
          </a:p>
          <a:p>
            <a:r>
              <a:rPr lang="en-US" sz="4800" b="1" dirty="0" smtClean="0"/>
              <a:t>Unsupervised 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automatically generate lists of possible aspect words?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 a word2vec representation of dataset (tokenized, </a:t>
            </a:r>
            <a:r>
              <a:rPr lang="en-US" sz="3600" dirty="0" err="1" smtClean="0"/>
              <a:t>bigramized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Start with short “seed” list. Expand list by returning top 5 related word vectors, based on cosine similarity</a:t>
            </a:r>
          </a:p>
          <a:p>
            <a:endParaRPr lang="en-US" sz="3600" i="1" dirty="0" smtClean="0"/>
          </a:p>
          <a:p>
            <a:r>
              <a:rPr lang="en-US" sz="4800" b="1" dirty="0" smtClean="0"/>
              <a:t>Aspect-Specific Sentiment Analysis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extract (</a:t>
            </a:r>
            <a:r>
              <a:rPr lang="en-US" sz="3600" dirty="0"/>
              <a:t>aspect, aspect-related sentiment) </a:t>
            </a:r>
            <a:r>
              <a:rPr lang="en-US" sz="3600" dirty="0" smtClean="0"/>
              <a:t>pairs?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From above, obtain list of aspect words.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Extract windows around aspect word, and evaluate sentiment.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Multiclass (positive, neutral, negative) classification problem: Convolutional Neural Network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53000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579591" y="24009476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602216" y="25239142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 smtClean="0"/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1800" y="28763893"/>
            <a:ext cx="1295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would like to thank Richard </a:t>
            </a:r>
            <a:r>
              <a:rPr lang="en-US" sz="2800" dirty="0" err="1" smtClean="0"/>
              <a:t>Socher</a:t>
            </a:r>
            <a:r>
              <a:rPr lang="en-US" sz="2800" dirty="0" smtClean="0"/>
              <a:t> and the teaching assistants of CS224D for all their help and 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5600" y="29718000"/>
            <a:ext cx="13182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i="1" dirty="0" smtClean="0"/>
          </a:p>
          <a:p>
            <a:r>
              <a:rPr lang="en-US" sz="2200" baseline="30000" dirty="0" smtClean="0"/>
              <a:t>3</a:t>
            </a:r>
            <a:r>
              <a:rPr lang="en-US" sz="2200" dirty="0" smtClean="0"/>
              <a:t>Bing Liu (2012). </a:t>
            </a:r>
            <a:r>
              <a:rPr lang="en-US" sz="2200" i="1" dirty="0" smtClean="0"/>
              <a:t>Sentiment Analysis and Opinion Mining</a:t>
            </a:r>
            <a:r>
              <a:rPr lang="en-US" sz="2200" dirty="0" smtClean="0"/>
              <a:t>. Morgan &amp; Claypool Publishers.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3246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Unsupervised Aspect Discovery</a:t>
            </a:r>
            <a:endParaRPr lang="en-US" sz="48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Discovery: Three models were trained, the most successful of which used window sizes of 10 and 300 dimensional feature vectors. Frequency-based pruning was also performed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&lt;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 of&gt;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&lt;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 marL="0" lvl="1"/>
            <a:endParaRPr lang="en-US" sz="3600" dirty="0" smtClean="0"/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599" y="10537448"/>
            <a:ext cx="13182601" cy="4738178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641800" y="27736800"/>
            <a:ext cx="4343400" cy="9144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89400" y="15033248"/>
            <a:ext cx="1333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Word clouds generated by seeding </a:t>
            </a:r>
            <a:r>
              <a:rPr lang="en-US" sz="2600" i="1" dirty="0" smtClean="0"/>
              <a:t>Portability</a:t>
            </a:r>
            <a:r>
              <a:rPr lang="en-US" sz="2600" dirty="0" smtClean="0"/>
              <a:t> (left), </a:t>
            </a:r>
            <a:r>
              <a:rPr lang="en-US" sz="2600" i="1" dirty="0" smtClean="0"/>
              <a:t>Contrast</a:t>
            </a:r>
            <a:r>
              <a:rPr lang="en-US" sz="2600" dirty="0" smtClean="0"/>
              <a:t> (middle) and </a:t>
            </a:r>
            <a:r>
              <a:rPr lang="en-US" sz="2600" i="1" dirty="0" smtClean="0"/>
              <a:t>Tripod</a:t>
            </a:r>
            <a:r>
              <a:rPr lang="en-US" sz="2600" dirty="0" smtClean="0"/>
              <a:t> (right). Words shown are subset of top 10 closest words, and are sized roughly according to cosine similarity.</a:t>
            </a:r>
            <a:endParaRPr lang="en-US" sz="2600" dirty="0"/>
          </a:p>
        </p:txBody>
      </p:sp>
      <p:pic>
        <p:nvPicPr>
          <p:cNvPr id="3" name="Picture 2" descr="workflow_tal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0"/>
            <a:ext cx="16544617" cy="8305800"/>
          </a:xfrm>
          <a:prstGeom prst="rect">
            <a:avLst/>
          </a:prstGeom>
        </p:spPr>
      </p:pic>
      <p:pic>
        <p:nvPicPr>
          <p:cNvPr id="10" name="Picture 9" descr="model_architectur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0820400"/>
            <a:ext cx="13507666" cy="5791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621000" y="16611600"/>
            <a:ext cx="13243959" cy="526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Aspect-Specific Sentiment Analysis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Dataset formed by finding windows </a:t>
            </a:r>
            <a:r>
              <a:rPr lang="en-US" sz="3600" dirty="0" smtClean="0"/>
              <a:t>containing aspects from expanded list and labels formed by aggregating unigram sentiment </a:t>
            </a:r>
            <a:r>
              <a:rPr lang="en-US" sz="3600" dirty="0"/>
              <a:t>labels (using Bing Liu’s opinion </a:t>
            </a:r>
            <a:r>
              <a:rPr lang="en-US" sz="3600" dirty="0" smtClean="0"/>
              <a:t>lexicon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learn sentence-level, and by proxy aspect-level, sentiment we used a variation of the convolutional neural network created by Yoon Kim.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CNN </a:t>
            </a:r>
            <a:r>
              <a:rPr lang="en-US" sz="3600" dirty="0" err="1" smtClean="0"/>
              <a:t>desciption</a:t>
            </a:r>
            <a:r>
              <a:rPr lang="en-US" sz="3600" dirty="0" smtClean="0"/>
              <a:t> (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 etc.), batch size =50, </a:t>
            </a:r>
            <a:r>
              <a:rPr lang="en-US" sz="3600" smtClean="0"/>
              <a:t>hidden layer = 100,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559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Matthew Long</cp:lastModifiedBy>
  <cp:revision>90</cp:revision>
  <dcterms:created xsi:type="dcterms:W3CDTF">2014-06-26T20:58:19Z</dcterms:created>
  <dcterms:modified xsi:type="dcterms:W3CDTF">2015-06-03T05:55:30Z</dcterms:modified>
</cp:coreProperties>
</file>