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50" d="100"/>
          <a:sy n="50" d="100"/>
        </p:scale>
        <p:origin x="-664" y="17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Ong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</a:t>
            </a:r>
            <a:r>
              <a:rPr lang="en-US" sz="4000" dirty="0" smtClean="0"/>
              <a:t>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15621000" y="17526000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Also: 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11110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Problem: How can we automatically generate lists of words that could be aspects?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Train a word2vec representation of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Start with short “seed” list. Expand list by returning top </a:t>
            </a:r>
            <a:r>
              <a:rPr lang="en-US" sz="4000" i="1" dirty="0" smtClean="0"/>
              <a:t>n</a:t>
            </a:r>
            <a:r>
              <a:rPr lang="en-US" sz="4000" dirty="0" smtClean="0"/>
              <a:t> related word vectors, based on cosine similarity</a:t>
            </a:r>
          </a:p>
          <a:p>
            <a:endParaRPr lang="en-US" sz="3600" i="1" dirty="0" smtClean="0"/>
          </a:p>
          <a:p>
            <a:r>
              <a:rPr lang="en-US" sz="3600" dirty="0" smtClean="0"/>
              <a:t>Aspect-Specific Sentiment Analysis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Dataset</a:t>
            </a:r>
            <a:r>
              <a:rPr lang="en-US" sz="3600" dirty="0" smtClean="0"/>
              <a:t> </a:t>
            </a:r>
            <a:r>
              <a:rPr lang="en-US" sz="3600" dirty="0" smtClean="0"/>
              <a:t>: 6 million reviews of electronics product from </a:t>
            </a:r>
            <a:r>
              <a:rPr lang="en-US" sz="3600" dirty="0" smtClean="0"/>
              <a:t>Amazon.com</a:t>
            </a:r>
            <a:r>
              <a:rPr lang="en-US" sz="3600" baseline="30000" dirty="0" smtClean="0"/>
              <a:t>2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Aspect-Specific Sentiment Extraction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Problem</a:t>
            </a:r>
            <a:r>
              <a:rPr lang="en-US" sz="3600" dirty="0" smtClean="0"/>
              <a:t> : Given a set of reviews (for a single product) identify (aspect, aspect-related sentiment) tuples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i="1" dirty="0" smtClean="0"/>
              <a:t>Evaluation</a:t>
            </a:r>
            <a:r>
              <a:rPr lang="en-US" sz="3600" dirty="0" smtClean="0"/>
              <a:t> : We will construct word cloud visualizations color coded to express sentiment. We will perform comparisons with “expert review” sites, such as CNET and </a:t>
            </a:r>
            <a:r>
              <a:rPr lang="en-US" sz="3600" dirty="0" err="1" smtClean="0"/>
              <a:t>DPReview</a:t>
            </a:r>
            <a:r>
              <a:rPr lang="en-US" sz="3600" dirty="0" smtClean="0"/>
              <a:t>, and the aspect-specific ratings on Google Shopping.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4009476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02216" y="25239142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9115603"/>
            <a:ext cx="129540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would like to thank Richard </a:t>
            </a:r>
            <a:r>
              <a:rPr lang="en-US" sz="2400" dirty="0" err="1" smtClean="0"/>
              <a:t>Socher</a:t>
            </a:r>
            <a:r>
              <a:rPr lang="en-US" sz="2400" dirty="0" smtClean="0"/>
              <a:t> and the teaching assistants of CS224D </a:t>
            </a:r>
            <a:r>
              <a:rPr lang="en-US" sz="2400" dirty="0" smtClean="0"/>
              <a:t>for all their help and </a:t>
            </a:r>
            <a:r>
              <a:rPr lang="en-US" sz="2400" dirty="0" smtClean="0"/>
              <a:t>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30022800"/>
            <a:ext cx="1318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747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</a:t>
            </a:r>
            <a:r>
              <a:rPr lang="en-US" sz="4800" b="1" dirty="0" smtClean="0"/>
              <a:t>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 </a:t>
            </a:r>
            <a:r>
              <a:rPr lang="en-US" sz="3600" dirty="0" smtClean="0"/>
              <a:t>Discovery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Tokenized reviews with NLTK’s </a:t>
            </a:r>
            <a:r>
              <a:rPr lang="en-US" sz="3600" dirty="0" err="1" smtClean="0"/>
              <a:t>punkt</a:t>
            </a:r>
            <a:r>
              <a:rPr lang="en-US" sz="3600" dirty="0" smtClean="0"/>
              <a:t> </a:t>
            </a:r>
            <a:r>
              <a:rPr lang="en-US" sz="3600" dirty="0" err="1" smtClean="0"/>
              <a:t>tokenizer</a:t>
            </a:r>
            <a:endParaRPr lang="en-US" sz="3600" dirty="0" smtClean="0"/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Removed all non-alphanumeric characters and replaced digits with </a:t>
            </a:r>
            <a:r>
              <a:rPr lang="en-US" sz="3600" i="1" dirty="0" smtClean="0"/>
              <a:t>DG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Detected and combined common bigrams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Trained word2vec (CBOW, </a:t>
            </a:r>
            <a:r>
              <a:rPr lang="en-US" sz="3600" dirty="0" err="1" smtClean="0"/>
              <a:t>Skipgram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 using </a:t>
            </a:r>
            <a:r>
              <a:rPr lang="en-US" sz="3600" dirty="0" err="1" smtClean="0"/>
              <a:t>Gensim</a:t>
            </a:r>
            <a:r>
              <a:rPr lang="en-US" sz="3600" dirty="0" smtClean="0"/>
              <a:t> package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Each attribute in seed set expanded with top </a:t>
            </a:r>
            <a:r>
              <a:rPr lang="en-US" sz="3600" i="1" dirty="0" smtClean="0"/>
              <a:t>n</a:t>
            </a:r>
            <a:r>
              <a:rPr lang="en-US" sz="3600" dirty="0" smtClean="0"/>
              <a:t> nearest-neighbors in terms of cosine similarity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Aspect-Specific Sentiment Extraction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Needs updating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621000" y="18897600"/>
            <a:ext cx="1324395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 Discover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models were trained, the most successful of which used window sizes of 10 and 300 dimensional feature vectors. Frequency-based pruning was also performed.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Aspect-Specific Sentiment </a:t>
            </a:r>
            <a:r>
              <a:rPr lang="en-US" sz="3600" dirty="0" smtClean="0"/>
              <a:t>Extraction</a:t>
            </a:r>
            <a:endParaRPr lang="en-US" sz="3600" dirty="0"/>
          </a:p>
          <a:p>
            <a:pPr marL="2766060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9641800" y="16611600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Maybe new table?</a:t>
            </a:r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599" y="10537448"/>
            <a:ext cx="13182601" cy="4738178"/>
          </a:xfrm>
          <a:prstGeom prst="rect">
            <a:avLst/>
          </a:prstGeom>
        </p:spPr>
      </p:pic>
      <p:pic>
        <p:nvPicPr>
          <p:cNvPr id="12" name="Picture 11" descr="Screen Shot 2015-06-01 at 9.27.1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79200"/>
            <a:ext cx="27224668" cy="7349910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8117800"/>
            <a:ext cx="3886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9400" y="15033248"/>
            <a:ext cx="1333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Word clouds generated by seeding </a:t>
            </a:r>
            <a:r>
              <a:rPr lang="en-US" sz="2600" i="1" dirty="0" smtClean="0"/>
              <a:t>Portability</a:t>
            </a:r>
            <a:r>
              <a:rPr lang="en-US" sz="2600" dirty="0" smtClean="0"/>
              <a:t> (left), </a:t>
            </a:r>
            <a:r>
              <a:rPr lang="en-US" sz="2600" i="1" dirty="0" smtClean="0"/>
              <a:t>Contrast</a:t>
            </a:r>
            <a:r>
              <a:rPr lang="en-US" sz="2600" dirty="0" smtClean="0"/>
              <a:t> (middle) and </a:t>
            </a:r>
            <a:r>
              <a:rPr lang="en-US" sz="2600" i="1" dirty="0" smtClean="0"/>
              <a:t>Tripod</a:t>
            </a:r>
            <a:r>
              <a:rPr lang="en-US" sz="2600" dirty="0" smtClean="0"/>
              <a:t> (right). Words shown are subset of top 10 closest words, and are sized roughly according to cosine similarity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542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Desmond Ong</cp:lastModifiedBy>
  <cp:revision>77</cp:revision>
  <dcterms:created xsi:type="dcterms:W3CDTF">2014-06-26T20:58:19Z</dcterms:created>
  <dcterms:modified xsi:type="dcterms:W3CDTF">2015-06-02T09:24:52Z</dcterms:modified>
</cp:coreProperties>
</file>